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EC"/>
          </a:solidFill>
        </a:fill>
      </a:tcStyle>
    </a:wholeTbl>
    <a:band2H>
      <a:tcTxStyle/>
      <a:tcStyle>
        <a:tcBdr/>
        <a:fill>
          <a:solidFill>
            <a:srgbClr val="E7E7F6"/>
          </a:solidFill>
        </a:fill>
      </a:tcStyle>
    </a:band2H>
    <a:firstCol>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E6"/>
          </a:solidFill>
        </a:fill>
      </a:tcStyle>
    </a:wholeTbl>
    <a:band2H>
      <a:tcTxStyle/>
      <a:tcStyle>
        <a:tcBdr/>
        <a:fill>
          <a:solidFill>
            <a:srgbClr val="E7E7F3"/>
          </a:solidFill>
        </a:fill>
      </a:tcStyle>
    </a:band2H>
    <a:firstCol>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
          <a:latin typeface="Arial"/>
          <a:ea typeface="Arial"/>
          <a:cs typeface="Arial"/>
        </a:font>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
          <a:latin typeface="Arial"/>
          <a:ea typeface="Arial"/>
          <a:cs typeface="Arial"/>
        </a:font>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32" y="2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16" name="Shape 17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717" name="Shape 171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695784760"/>
      </p:ext>
    </p:extLst>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Pacific Partnership Slide Deck Template">
    <p:spTree>
      <p:nvGrpSpPr>
        <p:cNvPr id="1" name=""/>
        <p:cNvGrpSpPr/>
        <p:nvPr/>
      </p:nvGrpSpPr>
      <p:grpSpPr>
        <a:xfrm>
          <a:off x="0" y="0"/>
          <a:ext cx="0" cy="0"/>
          <a:chOff x="0" y="0"/>
          <a:chExt cx="0" cy="0"/>
        </a:xfrm>
      </p:grpSpPr>
      <p:grpSp>
        <p:nvGrpSpPr>
          <p:cNvPr id="22" name="Group 3"/>
          <p:cNvGrpSpPr/>
          <p:nvPr/>
        </p:nvGrpSpPr>
        <p:grpSpPr>
          <a:xfrm>
            <a:off x="0" y="1219200"/>
            <a:ext cx="9144001" cy="3175"/>
            <a:chOff x="0" y="0"/>
            <a:chExt cx="9144000" cy="3175"/>
          </a:xfrm>
        </p:grpSpPr>
        <p:sp>
          <p:nvSpPr>
            <p:cNvPr id="20" name="Line 4"/>
            <p:cNvSpPr/>
            <p:nvPr/>
          </p:nvSpPr>
          <p:spPr>
            <a:xfrm>
              <a:off x="0" y="3175"/>
              <a:ext cx="9144001" cy="0"/>
            </a:xfrm>
            <a:prstGeom prst="line">
              <a:avLst/>
            </a:prstGeom>
            <a:noFill/>
            <a:ln w="57150" cap="flat">
              <a:solidFill>
                <a:srgbClr val="D5D247"/>
              </a:solidFill>
              <a:prstDash val="solid"/>
              <a:round/>
            </a:ln>
            <a:effectLst/>
          </p:spPr>
          <p:txBody>
            <a:bodyPr wrap="square" lIns="45719" tIns="45719" rIns="45719" bIns="45719" numCol="1" anchor="t">
              <a:noAutofit/>
            </a:bodyPr>
            <a:lstStyle/>
            <a:p>
              <a:endParaRPr/>
            </a:p>
          </p:txBody>
        </p:sp>
        <p:sp>
          <p:nvSpPr>
            <p:cNvPr id="21" name="Line 5"/>
            <p:cNvSpPr/>
            <p:nvPr/>
          </p:nvSpPr>
          <p:spPr>
            <a:xfrm>
              <a:off x="0" y="0"/>
              <a:ext cx="9144001" cy="0"/>
            </a:xfrm>
            <a:prstGeom prst="line">
              <a:avLst/>
            </a:prstGeom>
            <a:noFill/>
            <a:ln w="57150" cap="flat">
              <a:solidFill>
                <a:srgbClr val="000082"/>
              </a:solidFill>
              <a:prstDash val="solid"/>
              <a:round/>
            </a:ln>
            <a:effectLst/>
          </p:spPr>
          <p:txBody>
            <a:bodyPr wrap="square" lIns="45719" tIns="45719" rIns="45719" bIns="45719" numCol="1" anchor="t">
              <a:noAutofit/>
            </a:bodyPr>
            <a:lstStyle/>
            <a:p>
              <a:endParaRPr/>
            </a:p>
          </p:txBody>
        </p:sp>
      </p:grpSp>
      <p:sp>
        <p:nvSpPr>
          <p:cNvPr id="23" name="Text Box 10"/>
          <p:cNvSpPr/>
          <p:nvPr/>
        </p:nvSpPr>
        <p:spPr>
          <a:xfrm>
            <a:off x="3175" y="6611779"/>
            <a:ext cx="2447925" cy="226986"/>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spcBef>
                <a:spcPts val="600"/>
              </a:spcBef>
              <a:defRPr sz="1000" b="1">
                <a:solidFill>
                  <a:srgbClr val="009900"/>
                </a:solidFill>
              </a:defRPr>
            </a:lvl1pPr>
          </a:lstStyle>
          <a:p>
            <a:r>
              <a:t>UNCLASSIFIED</a:t>
            </a:r>
          </a:p>
        </p:txBody>
      </p:sp>
      <p:grpSp>
        <p:nvGrpSpPr>
          <p:cNvPr id="26" name="Group 3"/>
          <p:cNvGrpSpPr/>
          <p:nvPr/>
        </p:nvGrpSpPr>
        <p:grpSpPr>
          <a:xfrm>
            <a:off x="1588" y="1268412"/>
            <a:ext cx="9144001" cy="3176"/>
            <a:chOff x="0" y="0"/>
            <a:chExt cx="9144000" cy="3175"/>
          </a:xfrm>
        </p:grpSpPr>
        <p:sp>
          <p:nvSpPr>
            <p:cNvPr id="24" name="Line 4"/>
            <p:cNvSpPr/>
            <p:nvPr/>
          </p:nvSpPr>
          <p:spPr>
            <a:xfrm>
              <a:off x="0" y="3175"/>
              <a:ext cx="9144001" cy="0"/>
            </a:xfrm>
            <a:prstGeom prst="line">
              <a:avLst/>
            </a:prstGeom>
            <a:noFill/>
            <a:ln w="57150" cap="flat">
              <a:solidFill>
                <a:srgbClr val="C00000"/>
              </a:solidFill>
              <a:prstDash val="solid"/>
              <a:round/>
            </a:ln>
            <a:effectLst/>
          </p:spPr>
          <p:txBody>
            <a:bodyPr wrap="square" lIns="45719" tIns="45719" rIns="45719" bIns="45719" numCol="1" anchor="t">
              <a:noAutofit/>
            </a:bodyPr>
            <a:lstStyle/>
            <a:p>
              <a:endParaRPr/>
            </a:p>
          </p:txBody>
        </p:sp>
        <p:sp>
          <p:nvSpPr>
            <p:cNvPr id="25" name="Line 5"/>
            <p:cNvSpPr/>
            <p:nvPr/>
          </p:nvSpPr>
          <p:spPr>
            <a:xfrm>
              <a:off x="0" y="0"/>
              <a:ext cx="9144001" cy="0"/>
            </a:xfrm>
            <a:prstGeom prst="line">
              <a:avLst/>
            </a:prstGeom>
            <a:noFill/>
            <a:ln w="57150" cap="flat">
              <a:solidFill>
                <a:srgbClr val="C00000"/>
              </a:solidFill>
              <a:prstDash val="solid"/>
              <a:round/>
            </a:ln>
            <a:effectLst/>
          </p:spPr>
          <p:txBody>
            <a:bodyPr wrap="square" lIns="45719" tIns="45719" rIns="45719" bIns="45719" numCol="1" anchor="t">
              <a:noAutofit/>
            </a:bodyPr>
            <a:lstStyle/>
            <a:p>
              <a:endParaRPr/>
            </a:p>
          </p:txBody>
        </p:sp>
      </p:grpSp>
      <p:sp>
        <p:nvSpPr>
          <p:cNvPr id="27" name="Rectangle 33"/>
          <p:cNvSpPr/>
          <p:nvPr/>
        </p:nvSpPr>
        <p:spPr>
          <a:xfrm>
            <a:off x="3644821" y="6640406"/>
            <a:ext cx="1854359" cy="226986"/>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lgn="ctr">
              <a:lnSpc>
                <a:spcPct val="95000"/>
              </a:lnSpc>
              <a:defRPr sz="1000" b="1"/>
            </a:lvl1pPr>
          </a:lstStyle>
          <a:p>
            <a:r>
              <a:t>PACIFIC PARTNERSHIP 2017</a:t>
            </a:r>
          </a:p>
        </p:txBody>
      </p:sp>
      <p:sp>
        <p:nvSpPr>
          <p:cNvPr id="28" name="Body Level One…"/>
          <p:cNvSpPr>
            <a:spLocks noGrp="1"/>
          </p:cNvSpPr>
          <p:nvPr>
            <p:ph type="body" sz="quarter" idx="1"/>
          </p:nvPr>
        </p:nvSpPr>
        <p:spPr>
          <a:xfrm>
            <a:off x="1371600" y="4876800"/>
            <a:ext cx="6400800" cy="762000"/>
          </a:xfrm>
          <a:prstGeom prst="rect">
            <a:avLst/>
          </a:prstGeom>
        </p:spPr>
        <p:txBody>
          <a:bodyPr/>
          <a:lstStyle>
            <a:lvl1pPr marL="0" indent="0" algn="ctr">
              <a:spcBef>
                <a:spcPts val="400"/>
              </a:spcBef>
              <a:buSzTx/>
              <a:buNone/>
              <a:defRPr sz="2000"/>
            </a:lvl1pPr>
            <a:lvl2pPr marL="0" indent="457200" algn="ctr">
              <a:spcBef>
                <a:spcPts val="400"/>
              </a:spcBef>
              <a:buSzTx/>
              <a:buNone/>
              <a:defRPr sz="2000"/>
            </a:lvl2pPr>
            <a:lvl3pPr marL="0" indent="914400" algn="ctr">
              <a:spcBef>
                <a:spcPts val="400"/>
              </a:spcBef>
              <a:buSzTx/>
              <a:buNone/>
              <a:defRPr sz="2000"/>
            </a:lvl3pPr>
            <a:lvl4pPr marL="0" indent="1371600" algn="ctr">
              <a:spcBef>
                <a:spcPts val="400"/>
              </a:spcBef>
              <a:buSzTx/>
              <a:buNone/>
              <a:defRPr sz="2000"/>
            </a:lvl4pPr>
            <a:lvl5pPr marL="0" indent="1828800" algn="ctr">
              <a:spcBef>
                <a:spcPts val="400"/>
              </a:spcBef>
              <a:buSzTx/>
              <a:buNone/>
              <a:defRPr sz="2000"/>
            </a:lvl5pPr>
          </a:lstStyle>
          <a:p>
            <a:r>
              <a:t>Body Level One</a:t>
            </a:r>
          </a:p>
          <a:p>
            <a:pPr lvl="1"/>
            <a:r>
              <a:t>Body Level Two</a:t>
            </a:r>
          </a:p>
          <a:p>
            <a:pPr lvl="2"/>
            <a:r>
              <a:t>Body Level Three</a:t>
            </a:r>
          </a:p>
          <a:p>
            <a:pPr lvl="3"/>
            <a:r>
              <a:t>Body Level Four</a:t>
            </a:r>
          </a:p>
          <a:p>
            <a:pPr lvl="4"/>
            <a:r>
              <a:t>Body Level Five</a:t>
            </a:r>
          </a:p>
        </p:txBody>
      </p:sp>
      <p:sp>
        <p:nvSpPr>
          <p:cNvPr id="29" name="Slide Number"/>
          <p:cNvSpPr>
            <a:spLocks noGrp="1"/>
          </p:cNvSpPr>
          <p:nvPr>
            <p:ph type="sldNum" sz="quarter" idx="2"/>
          </p:nvPr>
        </p:nvSpPr>
        <p:spPr>
          <a:prstGeom prst="rect">
            <a:avLst/>
          </a:prstGeom>
        </p:spPr>
        <p:txBody>
          <a:bodyPr/>
          <a:lstStyle/>
          <a:p>
            <a:fld id="{86CB4B4D-7CA3-9044-876B-883B54F8677D}" type="slidenum">
              <a:t>‹#›</a:t>
            </a:fld>
            <a:endParaRPr/>
          </a:p>
        </p:txBody>
      </p:sp>
      <p:pic>
        <p:nvPicPr>
          <p:cNvPr id="30" name="Picture 3" descr="Picture 3"/>
          <p:cNvPicPr>
            <a:picLocks noChangeAspect="1"/>
          </p:cNvPicPr>
          <p:nvPr/>
        </p:nvPicPr>
        <p:blipFill>
          <a:blip r:embed="rId2">
            <a:extLst/>
          </a:blip>
          <a:stretch>
            <a:fillRect/>
          </a:stretch>
        </p:blipFill>
        <p:spPr>
          <a:xfrm>
            <a:off x="3169966" y="252555"/>
            <a:ext cx="2804067" cy="2730357"/>
          </a:xfrm>
          <a:prstGeom prst="rect">
            <a:avLst/>
          </a:prstGeom>
          <a:ln w="12700">
            <a:miter lim="400000"/>
          </a:ln>
        </p:spPr>
      </p:pic>
      <p:sp>
        <p:nvSpPr>
          <p:cNvPr id="31" name="Title Text"/>
          <p:cNvSpPr>
            <a:spLocks noGrp="1"/>
          </p:cNvSpPr>
          <p:nvPr>
            <p:ph type="title"/>
          </p:nvPr>
        </p:nvSpPr>
        <p:spPr>
          <a:xfrm>
            <a:off x="762000" y="3505200"/>
            <a:ext cx="7715250" cy="866775"/>
          </a:xfrm>
          <a:prstGeom prst="rect">
            <a:avLst/>
          </a:prstGeom>
        </p:spPr>
        <p:txBody>
          <a:bodyPr/>
          <a:lstStyle>
            <a:lvl1pPr algn="ctr">
              <a:defRPr sz="4000"/>
            </a:lvl1pPr>
          </a:lstStyle>
          <a:p>
            <a:r>
              <a:t>Title Text</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10_Title and Content">
    <p:spTree>
      <p:nvGrpSpPr>
        <p:cNvPr id="1" name=""/>
        <p:cNvGrpSpPr/>
        <p:nvPr/>
      </p:nvGrpSpPr>
      <p:grpSpPr>
        <a:xfrm>
          <a:off x="0" y="0"/>
          <a:ext cx="0" cy="0"/>
          <a:chOff x="0" y="0"/>
          <a:chExt cx="0" cy="0"/>
        </a:xfrm>
      </p:grpSpPr>
      <p:sp>
        <p:nvSpPr>
          <p:cNvPr id="13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3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3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4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4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4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4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4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4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type="tx">
  <p:cSld name="11_Title and Content">
    <p:spTree>
      <p:nvGrpSpPr>
        <p:cNvPr id="1" name=""/>
        <p:cNvGrpSpPr/>
        <p:nvPr/>
      </p:nvGrpSpPr>
      <p:grpSpPr>
        <a:xfrm>
          <a:off x="0" y="0"/>
          <a:ext cx="0" cy="0"/>
          <a:chOff x="0" y="0"/>
          <a:chExt cx="0" cy="0"/>
        </a:xfrm>
      </p:grpSpPr>
      <p:sp>
        <p:nvSpPr>
          <p:cNvPr id="137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37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37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37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37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37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37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37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38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1387" name="Picture 5" descr="Picture 5"/>
          <p:cNvPicPr>
            <a:picLocks noChangeAspect="1"/>
          </p:cNvPicPr>
          <p:nvPr/>
        </p:nvPicPr>
        <p:blipFill>
          <a:blip r:embed="rId2">
            <a:extLst/>
          </a:blip>
          <a:stretch>
            <a:fillRect/>
          </a:stretch>
        </p:blipFill>
        <p:spPr>
          <a:xfrm>
            <a:off x="7977188" y="0"/>
            <a:ext cx="1165226" cy="1163638"/>
          </a:xfrm>
          <a:prstGeom prst="rect">
            <a:avLst/>
          </a:prstGeom>
          <a:ln w="12700">
            <a:miter lim="400000"/>
          </a:ln>
        </p:spPr>
      </p:pic>
      <p:sp>
        <p:nvSpPr>
          <p:cNvPr id="1388" name="Title Text"/>
          <p:cNvSpPr>
            <a:spLocks noGrp="1"/>
          </p:cNvSpPr>
          <p:nvPr>
            <p:ph type="title"/>
          </p:nvPr>
        </p:nvSpPr>
        <p:spPr>
          <a:xfrm>
            <a:off x="685800" y="2130425"/>
            <a:ext cx="7772400" cy="1470025"/>
          </a:xfrm>
          <a:prstGeom prst="rect">
            <a:avLst/>
          </a:prstGeom>
        </p:spPr>
        <p:txBody>
          <a:bodyPr/>
          <a:lstStyle>
            <a:lvl1pPr algn="ctr">
              <a:defRPr sz="4000">
                <a:latin typeface="+mj-lt"/>
                <a:ea typeface="+mj-ea"/>
                <a:cs typeface="+mj-cs"/>
                <a:sym typeface="Calibri"/>
              </a:defRPr>
            </a:lvl1pPr>
          </a:lstStyle>
          <a:p>
            <a:r>
              <a:t>Title Text</a:t>
            </a:r>
          </a:p>
        </p:txBody>
      </p:sp>
      <p:sp>
        <p:nvSpPr>
          <p:cNvPr id="1389" name="Body Level One…"/>
          <p:cNvSpPr>
            <a:spLocks noGrp="1"/>
          </p:cNvSpPr>
          <p:nvPr>
            <p:ph type="body" sz="quarter" idx="1"/>
          </p:nvPr>
        </p:nvSpPr>
        <p:spPr>
          <a:xfrm>
            <a:off x="1371600" y="3886200"/>
            <a:ext cx="6400800" cy="1752600"/>
          </a:xfrm>
          <a:prstGeom prst="rect">
            <a:avLst/>
          </a:prstGeom>
        </p:spPr>
        <p:txBody>
          <a:bodyPr/>
          <a:lstStyle>
            <a:lvl1pPr marL="0" indent="0" algn="ctr">
              <a:buSzTx/>
              <a:buNone/>
              <a:defRPr>
                <a:latin typeface="+mj-lt"/>
                <a:ea typeface="+mj-ea"/>
                <a:cs typeface="+mj-cs"/>
                <a:sym typeface="Calibri"/>
              </a:defRPr>
            </a:lvl1pPr>
            <a:lvl2pPr marL="0" indent="457200" algn="ctr">
              <a:buSzTx/>
              <a:buNone/>
              <a:defRPr>
                <a:latin typeface="+mj-lt"/>
                <a:ea typeface="+mj-ea"/>
                <a:cs typeface="+mj-cs"/>
                <a:sym typeface="Calibri"/>
              </a:defRPr>
            </a:lvl2pPr>
            <a:lvl3pPr marL="0" indent="914400" algn="ctr">
              <a:buSzTx/>
              <a:buNone/>
              <a:defRPr>
                <a:latin typeface="+mj-lt"/>
                <a:ea typeface="+mj-ea"/>
                <a:cs typeface="+mj-cs"/>
                <a:sym typeface="Calibri"/>
              </a:defRPr>
            </a:lvl3pPr>
            <a:lvl4pPr marL="0" indent="1371600" algn="ctr">
              <a:buSzTx/>
              <a:buNone/>
              <a:defRPr>
                <a:latin typeface="+mj-lt"/>
                <a:ea typeface="+mj-ea"/>
                <a:cs typeface="+mj-cs"/>
                <a:sym typeface="Calibri"/>
              </a:defRPr>
            </a:lvl4pPr>
            <a:lvl5pPr marL="0" indent="1828800" algn="ctr">
              <a:buSzTx/>
              <a:buNone/>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39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1397" name="Picture 11" descr="Picture 11"/>
          <p:cNvPicPr>
            <a:picLocks noChangeAspect="1"/>
          </p:cNvPicPr>
          <p:nvPr/>
        </p:nvPicPr>
        <p:blipFill>
          <a:blip r:embed="rId2">
            <a:extLst/>
          </a:blip>
          <a:stretch>
            <a:fillRect/>
          </a:stretch>
        </p:blipFill>
        <p:spPr>
          <a:xfrm>
            <a:off x="6934200" y="46037"/>
            <a:ext cx="1098550" cy="1098551"/>
          </a:xfrm>
          <a:prstGeom prst="rect">
            <a:avLst/>
          </a:prstGeom>
          <a:ln w="12700">
            <a:miter lim="400000"/>
          </a:ln>
        </p:spPr>
      </p:pic>
      <p:sp>
        <p:nvSpPr>
          <p:cNvPr id="1398" name="Title Text"/>
          <p:cNvSpPr>
            <a:spLocks noGrp="1"/>
          </p:cNvSpPr>
          <p:nvPr>
            <p:ph type="title"/>
          </p:nvPr>
        </p:nvSpPr>
        <p:spPr>
          <a:xfrm>
            <a:off x="1123950" y="161925"/>
            <a:ext cx="8020050" cy="866775"/>
          </a:xfrm>
          <a:prstGeom prst="rect">
            <a:avLst/>
          </a:prstGeom>
        </p:spPr>
        <p:txBody>
          <a:bodyPr/>
          <a:lstStyle>
            <a:lvl1pPr algn="ctr">
              <a:defRPr sz="4000">
                <a:latin typeface="+mj-lt"/>
                <a:ea typeface="+mj-ea"/>
                <a:cs typeface="+mj-cs"/>
                <a:sym typeface="Calibri"/>
              </a:defRPr>
            </a:lvl1pPr>
          </a:lstStyle>
          <a:p>
            <a:r>
              <a:t>Title Text</a:t>
            </a:r>
          </a:p>
        </p:txBody>
      </p:sp>
      <p:sp>
        <p:nvSpPr>
          <p:cNvPr id="1399" name="Body Level One…"/>
          <p:cNvSpPr>
            <a:spLocks noGrp="1"/>
          </p:cNvSpPr>
          <p:nvPr>
            <p:ph type="body" idx="1"/>
          </p:nvPr>
        </p:nvSpPr>
        <p:spPr>
          <a:xfrm>
            <a:off x="203200" y="1362075"/>
            <a:ext cx="8788400" cy="4657725"/>
          </a:xfrm>
          <a:prstGeom prst="rect">
            <a:avLst/>
          </a:prstGeom>
        </p:spPr>
        <p:txBody>
          <a:bodyPr/>
          <a:lstStyle>
            <a:lvl1pPr>
              <a:defRPr>
                <a:latin typeface="+mj-lt"/>
                <a:ea typeface="+mj-ea"/>
                <a:cs typeface="+mj-cs"/>
                <a:sym typeface="Calibri"/>
              </a:defRPr>
            </a:lvl1pPr>
            <a:lvl2pPr>
              <a:defRPr>
                <a:latin typeface="+mj-lt"/>
                <a:ea typeface="+mj-ea"/>
                <a:cs typeface="+mj-cs"/>
                <a:sym typeface="Calibri"/>
              </a:defRPr>
            </a:lvl2pPr>
            <a:lvl3pPr>
              <a:defRPr>
                <a:latin typeface="+mj-lt"/>
                <a:ea typeface="+mj-ea"/>
                <a:cs typeface="+mj-cs"/>
                <a:sym typeface="Calibri"/>
              </a:defRPr>
            </a:lvl3pPr>
            <a:lvl4pPr>
              <a:defRPr>
                <a:latin typeface="+mj-lt"/>
                <a:ea typeface="+mj-ea"/>
                <a:cs typeface="+mj-cs"/>
                <a:sym typeface="Calibri"/>
              </a:defRPr>
            </a:lvl4pPr>
            <a:lvl5pPr>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40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3.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140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40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40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41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41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41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413" name="Title Text"/>
          <p:cNvSpPr>
            <a:spLocks noGrp="1"/>
          </p:cNvSpPr>
          <p:nvPr>
            <p:ph type="title"/>
          </p:nvPr>
        </p:nvSpPr>
        <p:spPr>
          <a:xfrm>
            <a:off x="1066800" y="274638"/>
            <a:ext cx="6019800" cy="792163"/>
          </a:xfrm>
          <a:prstGeom prst="rect">
            <a:avLst/>
          </a:prstGeom>
        </p:spPr>
        <p:txBody>
          <a:bodyPr/>
          <a:lstStyle>
            <a:lvl1pPr algn="ctr">
              <a:defRPr sz="2800">
                <a:latin typeface="+mj-lt"/>
                <a:ea typeface="+mj-ea"/>
                <a:cs typeface="+mj-cs"/>
                <a:sym typeface="Calibri"/>
              </a:defRPr>
            </a:lvl1pPr>
          </a:lstStyle>
          <a:p>
            <a:r>
              <a:t>Title Text</a:t>
            </a:r>
          </a:p>
        </p:txBody>
      </p:sp>
      <p:sp>
        <p:nvSpPr>
          <p:cNvPr id="141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atin typeface="+mj-lt"/>
                <a:ea typeface="+mj-ea"/>
                <a:cs typeface="+mj-cs"/>
                <a:sym typeface="Calibri"/>
              </a:defRPr>
            </a:lvl1pPr>
            <a:lvl2pPr marL="261257" indent="-261257" algn="ctr">
              <a:spcBef>
                <a:spcPts val="300"/>
              </a:spcBef>
              <a:buChar char="•"/>
              <a:defRPr sz="1600" u="sng">
                <a:latin typeface="+mj-lt"/>
                <a:ea typeface="+mj-ea"/>
                <a:cs typeface="+mj-cs"/>
                <a:sym typeface="Calibri"/>
              </a:defRPr>
            </a:lvl2pPr>
            <a:lvl3pPr marL="590550" indent="-304800" algn="ctr">
              <a:spcBef>
                <a:spcPts val="300"/>
              </a:spcBef>
              <a:defRPr sz="1600" u="sng">
                <a:latin typeface="+mj-lt"/>
                <a:ea typeface="+mj-ea"/>
                <a:cs typeface="+mj-cs"/>
                <a:sym typeface="Calibri"/>
              </a:defRPr>
            </a:lvl3pPr>
            <a:lvl4pPr marL="533400" indent="-304800" algn="ctr">
              <a:spcBef>
                <a:spcPts val="300"/>
              </a:spcBef>
              <a:defRPr sz="1600" u="sng">
                <a:latin typeface="+mj-lt"/>
                <a:ea typeface="+mj-ea"/>
                <a:cs typeface="+mj-cs"/>
                <a:sym typeface="Calibri"/>
              </a:defRPr>
            </a:lvl4pPr>
            <a:lvl5pPr marL="762000" indent="-304800" algn="ctr">
              <a:spcBef>
                <a:spcPts val="300"/>
              </a:spcBef>
              <a:defRPr sz="1600" u="sng">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41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type="tx">
  <p:cSld name="7_Title and Content">
    <p:spTree>
      <p:nvGrpSpPr>
        <p:cNvPr id="1" name=""/>
        <p:cNvGrpSpPr/>
        <p:nvPr/>
      </p:nvGrpSpPr>
      <p:grpSpPr>
        <a:xfrm>
          <a:off x="0" y="0"/>
          <a:ext cx="0" cy="0"/>
          <a:chOff x="0" y="0"/>
          <a:chExt cx="0" cy="0"/>
        </a:xfrm>
      </p:grpSpPr>
      <p:sp>
        <p:nvSpPr>
          <p:cNvPr id="142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42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42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42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42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42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42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42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43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type="tx">
  <p:cSld name="8_Title and Content">
    <p:spTree>
      <p:nvGrpSpPr>
        <p:cNvPr id="1" name=""/>
        <p:cNvGrpSpPr/>
        <p:nvPr/>
      </p:nvGrpSpPr>
      <p:grpSpPr>
        <a:xfrm>
          <a:off x="0" y="0"/>
          <a:ext cx="0" cy="0"/>
          <a:chOff x="0" y="0"/>
          <a:chExt cx="0" cy="0"/>
        </a:xfrm>
      </p:grpSpPr>
      <p:sp>
        <p:nvSpPr>
          <p:cNvPr id="143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43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43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44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44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44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44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44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44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type="tx">
  <p:cSld name="9_Title and Content">
    <p:spTree>
      <p:nvGrpSpPr>
        <p:cNvPr id="1" name=""/>
        <p:cNvGrpSpPr/>
        <p:nvPr/>
      </p:nvGrpSpPr>
      <p:grpSpPr>
        <a:xfrm>
          <a:off x="0" y="0"/>
          <a:ext cx="0" cy="0"/>
          <a:chOff x="0" y="0"/>
          <a:chExt cx="0" cy="0"/>
        </a:xfrm>
      </p:grpSpPr>
      <p:sp>
        <p:nvSpPr>
          <p:cNvPr id="145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45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45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45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45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45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45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45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46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type="tx">
  <p:cSld name="10_Title and Content">
    <p:spTree>
      <p:nvGrpSpPr>
        <p:cNvPr id="1" name=""/>
        <p:cNvGrpSpPr/>
        <p:nvPr/>
      </p:nvGrpSpPr>
      <p:grpSpPr>
        <a:xfrm>
          <a:off x="0" y="0"/>
          <a:ext cx="0" cy="0"/>
          <a:chOff x="0" y="0"/>
          <a:chExt cx="0" cy="0"/>
        </a:xfrm>
      </p:grpSpPr>
      <p:sp>
        <p:nvSpPr>
          <p:cNvPr id="146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46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46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47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47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47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47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47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47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tx">
  <p:cSld name="11_Title and Content">
    <p:spTree>
      <p:nvGrpSpPr>
        <p:cNvPr id="1" name=""/>
        <p:cNvGrpSpPr/>
        <p:nvPr/>
      </p:nvGrpSpPr>
      <p:grpSpPr>
        <a:xfrm>
          <a:off x="0" y="0"/>
          <a:ext cx="0" cy="0"/>
          <a:chOff x="0" y="0"/>
          <a:chExt cx="0" cy="0"/>
        </a:xfrm>
      </p:grpSpPr>
      <p:sp>
        <p:nvSpPr>
          <p:cNvPr id="148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48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48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48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48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48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48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48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49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1497" name="Picture 5" descr="Picture 5"/>
          <p:cNvPicPr>
            <a:picLocks noChangeAspect="1"/>
          </p:cNvPicPr>
          <p:nvPr/>
        </p:nvPicPr>
        <p:blipFill>
          <a:blip r:embed="rId2">
            <a:extLst/>
          </a:blip>
          <a:stretch>
            <a:fillRect/>
          </a:stretch>
        </p:blipFill>
        <p:spPr>
          <a:xfrm>
            <a:off x="7977188" y="0"/>
            <a:ext cx="1165226" cy="1163638"/>
          </a:xfrm>
          <a:prstGeom prst="rect">
            <a:avLst/>
          </a:prstGeom>
          <a:ln w="12700">
            <a:miter lim="400000"/>
          </a:ln>
        </p:spPr>
      </p:pic>
      <p:sp>
        <p:nvSpPr>
          <p:cNvPr id="1498" name="Title Text"/>
          <p:cNvSpPr>
            <a:spLocks noGrp="1"/>
          </p:cNvSpPr>
          <p:nvPr>
            <p:ph type="title"/>
          </p:nvPr>
        </p:nvSpPr>
        <p:spPr>
          <a:xfrm>
            <a:off x="685800" y="2130425"/>
            <a:ext cx="7772400" cy="1470025"/>
          </a:xfrm>
          <a:prstGeom prst="rect">
            <a:avLst/>
          </a:prstGeom>
        </p:spPr>
        <p:txBody>
          <a:bodyPr/>
          <a:lstStyle>
            <a:lvl1pPr algn="ctr">
              <a:defRPr sz="4000">
                <a:latin typeface="+mj-lt"/>
                <a:ea typeface="+mj-ea"/>
                <a:cs typeface="+mj-cs"/>
                <a:sym typeface="Calibri"/>
              </a:defRPr>
            </a:lvl1pPr>
          </a:lstStyle>
          <a:p>
            <a:r>
              <a:t>Title Text</a:t>
            </a:r>
          </a:p>
        </p:txBody>
      </p:sp>
      <p:sp>
        <p:nvSpPr>
          <p:cNvPr id="1499" name="Body Level One…"/>
          <p:cNvSpPr>
            <a:spLocks noGrp="1"/>
          </p:cNvSpPr>
          <p:nvPr>
            <p:ph type="body" sz="quarter" idx="1"/>
          </p:nvPr>
        </p:nvSpPr>
        <p:spPr>
          <a:xfrm>
            <a:off x="1371600" y="3886200"/>
            <a:ext cx="6400800" cy="1752600"/>
          </a:xfrm>
          <a:prstGeom prst="rect">
            <a:avLst/>
          </a:prstGeom>
        </p:spPr>
        <p:txBody>
          <a:bodyPr/>
          <a:lstStyle>
            <a:lvl1pPr marL="0" indent="0" algn="ctr">
              <a:buSzTx/>
              <a:buNone/>
              <a:defRPr>
                <a:latin typeface="+mj-lt"/>
                <a:ea typeface="+mj-ea"/>
                <a:cs typeface="+mj-cs"/>
                <a:sym typeface="Calibri"/>
              </a:defRPr>
            </a:lvl1pPr>
            <a:lvl2pPr marL="0" indent="457200" algn="ctr">
              <a:buSzTx/>
              <a:buNone/>
              <a:defRPr>
                <a:latin typeface="+mj-lt"/>
                <a:ea typeface="+mj-ea"/>
                <a:cs typeface="+mj-cs"/>
                <a:sym typeface="Calibri"/>
              </a:defRPr>
            </a:lvl2pPr>
            <a:lvl3pPr marL="0" indent="914400" algn="ctr">
              <a:buSzTx/>
              <a:buNone/>
              <a:defRPr>
                <a:latin typeface="+mj-lt"/>
                <a:ea typeface="+mj-ea"/>
                <a:cs typeface="+mj-cs"/>
                <a:sym typeface="Calibri"/>
              </a:defRPr>
            </a:lvl3pPr>
            <a:lvl4pPr marL="0" indent="1371600" algn="ctr">
              <a:buSzTx/>
              <a:buNone/>
              <a:defRPr>
                <a:latin typeface="+mj-lt"/>
                <a:ea typeface="+mj-ea"/>
                <a:cs typeface="+mj-cs"/>
                <a:sym typeface="Calibri"/>
              </a:defRPr>
            </a:lvl4pPr>
            <a:lvl5pPr marL="0" indent="1828800" algn="ctr">
              <a:buSzTx/>
              <a:buNone/>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50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11_Title and Content">
    <p:spTree>
      <p:nvGrpSpPr>
        <p:cNvPr id="1" name=""/>
        <p:cNvGrpSpPr/>
        <p:nvPr/>
      </p:nvGrpSpPr>
      <p:grpSpPr>
        <a:xfrm>
          <a:off x="0" y="0"/>
          <a:ext cx="0" cy="0"/>
          <a:chOff x="0" y="0"/>
          <a:chExt cx="0" cy="0"/>
        </a:xfrm>
      </p:grpSpPr>
      <p:sp>
        <p:nvSpPr>
          <p:cNvPr id="15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5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5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5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5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5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5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5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6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1507" name="Picture 11" descr="Picture 11"/>
          <p:cNvPicPr>
            <a:picLocks noChangeAspect="1"/>
          </p:cNvPicPr>
          <p:nvPr/>
        </p:nvPicPr>
        <p:blipFill>
          <a:blip r:embed="rId2">
            <a:extLst/>
          </a:blip>
          <a:stretch>
            <a:fillRect/>
          </a:stretch>
        </p:blipFill>
        <p:spPr>
          <a:xfrm>
            <a:off x="6934200" y="46037"/>
            <a:ext cx="1098550" cy="1098551"/>
          </a:xfrm>
          <a:prstGeom prst="rect">
            <a:avLst/>
          </a:prstGeom>
          <a:ln w="12700">
            <a:miter lim="400000"/>
          </a:ln>
        </p:spPr>
      </p:pic>
      <p:sp>
        <p:nvSpPr>
          <p:cNvPr id="1508" name="Title Text"/>
          <p:cNvSpPr>
            <a:spLocks noGrp="1"/>
          </p:cNvSpPr>
          <p:nvPr>
            <p:ph type="title"/>
          </p:nvPr>
        </p:nvSpPr>
        <p:spPr>
          <a:xfrm>
            <a:off x="1123950" y="161925"/>
            <a:ext cx="8020050" cy="866775"/>
          </a:xfrm>
          <a:prstGeom prst="rect">
            <a:avLst/>
          </a:prstGeom>
        </p:spPr>
        <p:txBody>
          <a:bodyPr/>
          <a:lstStyle>
            <a:lvl1pPr algn="ctr">
              <a:defRPr sz="4000">
                <a:latin typeface="+mj-lt"/>
                <a:ea typeface="+mj-ea"/>
                <a:cs typeface="+mj-cs"/>
                <a:sym typeface="Calibri"/>
              </a:defRPr>
            </a:lvl1pPr>
          </a:lstStyle>
          <a:p>
            <a:r>
              <a:t>Title Text</a:t>
            </a:r>
          </a:p>
        </p:txBody>
      </p:sp>
      <p:sp>
        <p:nvSpPr>
          <p:cNvPr id="1509" name="Body Level One…"/>
          <p:cNvSpPr>
            <a:spLocks noGrp="1"/>
          </p:cNvSpPr>
          <p:nvPr>
            <p:ph type="body" idx="1"/>
          </p:nvPr>
        </p:nvSpPr>
        <p:spPr>
          <a:xfrm>
            <a:off x="203200" y="1362075"/>
            <a:ext cx="8788400" cy="4657725"/>
          </a:xfrm>
          <a:prstGeom prst="rect">
            <a:avLst/>
          </a:prstGeom>
        </p:spPr>
        <p:txBody>
          <a:bodyPr/>
          <a:lstStyle>
            <a:lvl1pPr>
              <a:defRPr>
                <a:latin typeface="+mj-lt"/>
                <a:ea typeface="+mj-ea"/>
                <a:cs typeface="+mj-cs"/>
                <a:sym typeface="Calibri"/>
              </a:defRPr>
            </a:lvl1pPr>
            <a:lvl2pPr>
              <a:defRPr>
                <a:latin typeface="+mj-lt"/>
                <a:ea typeface="+mj-ea"/>
                <a:cs typeface="+mj-cs"/>
                <a:sym typeface="Calibri"/>
              </a:defRPr>
            </a:lvl2pPr>
            <a:lvl3pPr>
              <a:defRPr>
                <a:latin typeface="+mj-lt"/>
                <a:ea typeface="+mj-ea"/>
                <a:cs typeface="+mj-cs"/>
                <a:sym typeface="Calibri"/>
              </a:defRPr>
            </a:lvl3pPr>
            <a:lvl4pPr>
              <a:defRPr>
                <a:latin typeface="+mj-lt"/>
                <a:ea typeface="+mj-ea"/>
                <a:cs typeface="+mj-cs"/>
                <a:sym typeface="Calibri"/>
              </a:defRPr>
            </a:lvl4pPr>
            <a:lvl5pPr>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51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151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51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51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52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52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52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523" name="Title Text"/>
          <p:cNvSpPr>
            <a:spLocks noGrp="1"/>
          </p:cNvSpPr>
          <p:nvPr>
            <p:ph type="title"/>
          </p:nvPr>
        </p:nvSpPr>
        <p:spPr>
          <a:xfrm>
            <a:off x="1066800" y="274638"/>
            <a:ext cx="6019800" cy="792163"/>
          </a:xfrm>
          <a:prstGeom prst="rect">
            <a:avLst/>
          </a:prstGeom>
        </p:spPr>
        <p:txBody>
          <a:bodyPr/>
          <a:lstStyle>
            <a:lvl1pPr algn="ctr">
              <a:defRPr sz="2800">
                <a:latin typeface="+mj-lt"/>
                <a:ea typeface="+mj-ea"/>
                <a:cs typeface="+mj-cs"/>
                <a:sym typeface="Calibri"/>
              </a:defRPr>
            </a:lvl1pPr>
          </a:lstStyle>
          <a:p>
            <a:r>
              <a:t>Title Text</a:t>
            </a:r>
          </a:p>
        </p:txBody>
      </p:sp>
      <p:sp>
        <p:nvSpPr>
          <p:cNvPr id="152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atin typeface="+mj-lt"/>
                <a:ea typeface="+mj-ea"/>
                <a:cs typeface="+mj-cs"/>
                <a:sym typeface="Calibri"/>
              </a:defRPr>
            </a:lvl1pPr>
            <a:lvl2pPr marL="261257" indent="-261257" algn="ctr">
              <a:spcBef>
                <a:spcPts val="300"/>
              </a:spcBef>
              <a:buChar char="•"/>
              <a:defRPr sz="1600" u="sng">
                <a:latin typeface="+mj-lt"/>
                <a:ea typeface="+mj-ea"/>
                <a:cs typeface="+mj-cs"/>
                <a:sym typeface="Calibri"/>
              </a:defRPr>
            </a:lvl2pPr>
            <a:lvl3pPr marL="590550" indent="-304800" algn="ctr">
              <a:spcBef>
                <a:spcPts val="300"/>
              </a:spcBef>
              <a:defRPr sz="1600" u="sng">
                <a:latin typeface="+mj-lt"/>
                <a:ea typeface="+mj-ea"/>
                <a:cs typeface="+mj-cs"/>
                <a:sym typeface="Calibri"/>
              </a:defRPr>
            </a:lvl3pPr>
            <a:lvl4pPr marL="533400" indent="-304800" algn="ctr">
              <a:spcBef>
                <a:spcPts val="300"/>
              </a:spcBef>
              <a:defRPr sz="1600" u="sng">
                <a:latin typeface="+mj-lt"/>
                <a:ea typeface="+mj-ea"/>
                <a:cs typeface="+mj-cs"/>
                <a:sym typeface="Calibri"/>
              </a:defRPr>
            </a:lvl4pPr>
            <a:lvl5pPr marL="762000" indent="-304800" algn="ctr">
              <a:spcBef>
                <a:spcPts val="300"/>
              </a:spcBef>
              <a:defRPr sz="1600" u="sng">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52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type="tx">
  <p:cSld name="7_Title and Content">
    <p:spTree>
      <p:nvGrpSpPr>
        <p:cNvPr id="1" name=""/>
        <p:cNvGrpSpPr/>
        <p:nvPr/>
      </p:nvGrpSpPr>
      <p:grpSpPr>
        <a:xfrm>
          <a:off x="0" y="0"/>
          <a:ext cx="0" cy="0"/>
          <a:chOff x="0" y="0"/>
          <a:chExt cx="0" cy="0"/>
        </a:xfrm>
      </p:grpSpPr>
      <p:sp>
        <p:nvSpPr>
          <p:cNvPr id="153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53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53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53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53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53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53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53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54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type="tx">
  <p:cSld name="8_Title and Content">
    <p:spTree>
      <p:nvGrpSpPr>
        <p:cNvPr id="1" name=""/>
        <p:cNvGrpSpPr/>
        <p:nvPr/>
      </p:nvGrpSpPr>
      <p:grpSpPr>
        <a:xfrm>
          <a:off x="0" y="0"/>
          <a:ext cx="0" cy="0"/>
          <a:chOff x="0" y="0"/>
          <a:chExt cx="0" cy="0"/>
        </a:xfrm>
      </p:grpSpPr>
      <p:sp>
        <p:nvSpPr>
          <p:cNvPr id="154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54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54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55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55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55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55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55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55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4.xml><?xml version="1.0" encoding="utf-8"?>
<p:sldLayout xmlns:a="http://schemas.openxmlformats.org/drawingml/2006/main" xmlns:r="http://schemas.openxmlformats.org/officeDocument/2006/relationships" xmlns:p="http://schemas.openxmlformats.org/presentationml/2006/main" showMasterSp="0" type="tx">
  <p:cSld name="9_Title and Content">
    <p:spTree>
      <p:nvGrpSpPr>
        <p:cNvPr id="1" name=""/>
        <p:cNvGrpSpPr/>
        <p:nvPr/>
      </p:nvGrpSpPr>
      <p:grpSpPr>
        <a:xfrm>
          <a:off x="0" y="0"/>
          <a:ext cx="0" cy="0"/>
          <a:chOff x="0" y="0"/>
          <a:chExt cx="0" cy="0"/>
        </a:xfrm>
      </p:grpSpPr>
      <p:sp>
        <p:nvSpPr>
          <p:cNvPr id="156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56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56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56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56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56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56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56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57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type="tx">
  <p:cSld name="10_Title and Content">
    <p:spTree>
      <p:nvGrpSpPr>
        <p:cNvPr id="1" name=""/>
        <p:cNvGrpSpPr/>
        <p:nvPr/>
      </p:nvGrpSpPr>
      <p:grpSpPr>
        <a:xfrm>
          <a:off x="0" y="0"/>
          <a:ext cx="0" cy="0"/>
          <a:chOff x="0" y="0"/>
          <a:chExt cx="0" cy="0"/>
        </a:xfrm>
      </p:grpSpPr>
      <p:sp>
        <p:nvSpPr>
          <p:cNvPr id="157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57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57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58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58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58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58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58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58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6.xml><?xml version="1.0" encoding="utf-8"?>
<p:sldLayout xmlns:a="http://schemas.openxmlformats.org/drawingml/2006/main" xmlns:r="http://schemas.openxmlformats.org/officeDocument/2006/relationships" xmlns:p="http://schemas.openxmlformats.org/presentationml/2006/main" showMasterSp="0" type="tx">
  <p:cSld name="11_Title and Content">
    <p:spTree>
      <p:nvGrpSpPr>
        <p:cNvPr id="1" name=""/>
        <p:cNvGrpSpPr/>
        <p:nvPr/>
      </p:nvGrpSpPr>
      <p:grpSpPr>
        <a:xfrm>
          <a:off x="0" y="0"/>
          <a:ext cx="0" cy="0"/>
          <a:chOff x="0" y="0"/>
          <a:chExt cx="0" cy="0"/>
        </a:xfrm>
      </p:grpSpPr>
      <p:sp>
        <p:nvSpPr>
          <p:cNvPr id="159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59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59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59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59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59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59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59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60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7.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1607" name="Picture 5" descr="Picture 5"/>
          <p:cNvPicPr>
            <a:picLocks noChangeAspect="1"/>
          </p:cNvPicPr>
          <p:nvPr/>
        </p:nvPicPr>
        <p:blipFill>
          <a:blip r:embed="rId2">
            <a:extLst/>
          </a:blip>
          <a:stretch>
            <a:fillRect/>
          </a:stretch>
        </p:blipFill>
        <p:spPr>
          <a:xfrm>
            <a:off x="7977188" y="0"/>
            <a:ext cx="1165226" cy="1163638"/>
          </a:xfrm>
          <a:prstGeom prst="rect">
            <a:avLst/>
          </a:prstGeom>
          <a:ln w="12700">
            <a:miter lim="400000"/>
          </a:ln>
        </p:spPr>
      </p:pic>
      <p:sp>
        <p:nvSpPr>
          <p:cNvPr id="1608" name="Title Text"/>
          <p:cNvSpPr>
            <a:spLocks noGrp="1"/>
          </p:cNvSpPr>
          <p:nvPr>
            <p:ph type="title"/>
          </p:nvPr>
        </p:nvSpPr>
        <p:spPr>
          <a:xfrm>
            <a:off x="685800" y="2130425"/>
            <a:ext cx="7772400" cy="1470025"/>
          </a:xfrm>
          <a:prstGeom prst="rect">
            <a:avLst/>
          </a:prstGeom>
        </p:spPr>
        <p:txBody>
          <a:bodyPr/>
          <a:lstStyle>
            <a:lvl1pPr algn="ctr">
              <a:defRPr sz="4000">
                <a:latin typeface="+mj-lt"/>
                <a:ea typeface="+mj-ea"/>
                <a:cs typeface="+mj-cs"/>
                <a:sym typeface="Calibri"/>
              </a:defRPr>
            </a:lvl1pPr>
          </a:lstStyle>
          <a:p>
            <a:r>
              <a:t>Title Text</a:t>
            </a:r>
          </a:p>
        </p:txBody>
      </p:sp>
      <p:sp>
        <p:nvSpPr>
          <p:cNvPr id="1609" name="Body Level One…"/>
          <p:cNvSpPr>
            <a:spLocks noGrp="1"/>
          </p:cNvSpPr>
          <p:nvPr>
            <p:ph type="body" sz="quarter" idx="1"/>
          </p:nvPr>
        </p:nvSpPr>
        <p:spPr>
          <a:xfrm>
            <a:off x="1371600" y="3886200"/>
            <a:ext cx="6400800" cy="1752600"/>
          </a:xfrm>
          <a:prstGeom prst="rect">
            <a:avLst/>
          </a:prstGeom>
        </p:spPr>
        <p:txBody>
          <a:bodyPr/>
          <a:lstStyle>
            <a:lvl1pPr marL="0" indent="0" algn="ctr">
              <a:buSzTx/>
              <a:buNone/>
              <a:defRPr>
                <a:latin typeface="+mj-lt"/>
                <a:ea typeface="+mj-ea"/>
                <a:cs typeface="+mj-cs"/>
                <a:sym typeface="Calibri"/>
              </a:defRPr>
            </a:lvl1pPr>
            <a:lvl2pPr marL="0" indent="457200" algn="ctr">
              <a:buSzTx/>
              <a:buNone/>
              <a:defRPr>
                <a:latin typeface="+mj-lt"/>
                <a:ea typeface="+mj-ea"/>
                <a:cs typeface="+mj-cs"/>
                <a:sym typeface="Calibri"/>
              </a:defRPr>
            </a:lvl2pPr>
            <a:lvl3pPr marL="0" indent="914400" algn="ctr">
              <a:buSzTx/>
              <a:buNone/>
              <a:defRPr>
                <a:latin typeface="+mj-lt"/>
                <a:ea typeface="+mj-ea"/>
                <a:cs typeface="+mj-cs"/>
                <a:sym typeface="Calibri"/>
              </a:defRPr>
            </a:lvl3pPr>
            <a:lvl4pPr marL="0" indent="1371600" algn="ctr">
              <a:buSzTx/>
              <a:buNone/>
              <a:defRPr>
                <a:latin typeface="+mj-lt"/>
                <a:ea typeface="+mj-ea"/>
                <a:cs typeface="+mj-cs"/>
                <a:sym typeface="Calibri"/>
              </a:defRPr>
            </a:lvl4pPr>
            <a:lvl5pPr marL="0" indent="1828800" algn="ctr">
              <a:buSzTx/>
              <a:buNone/>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61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8.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1617" name="Picture 11" descr="Picture 11"/>
          <p:cNvPicPr>
            <a:picLocks noChangeAspect="1"/>
          </p:cNvPicPr>
          <p:nvPr/>
        </p:nvPicPr>
        <p:blipFill>
          <a:blip r:embed="rId2">
            <a:extLst/>
          </a:blip>
          <a:stretch>
            <a:fillRect/>
          </a:stretch>
        </p:blipFill>
        <p:spPr>
          <a:xfrm>
            <a:off x="6934200" y="46037"/>
            <a:ext cx="1098550" cy="1098551"/>
          </a:xfrm>
          <a:prstGeom prst="rect">
            <a:avLst/>
          </a:prstGeom>
          <a:ln w="12700">
            <a:miter lim="400000"/>
          </a:ln>
        </p:spPr>
      </p:pic>
      <p:sp>
        <p:nvSpPr>
          <p:cNvPr id="1618" name="Title Text"/>
          <p:cNvSpPr>
            <a:spLocks noGrp="1"/>
          </p:cNvSpPr>
          <p:nvPr>
            <p:ph type="title"/>
          </p:nvPr>
        </p:nvSpPr>
        <p:spPr>
          <a:xfrm>
            <a:off x="1123950" y="161925"/>
            <a:ext cx="8020050" cy="866775"/>
          </a:xfrm>
          <a:prstGeom prst="rect">
            <a:avLst/>
          </a:prstGeom>
        </p:spPr>
        <p:txBody>
          <a:bodyPr/>
          <a:lstStyle>
            <a:lvl1pPr algn="ctr">
              <a:defRPr sz="4000">
                <a:latin typeface="+mj-lt"/>
                <a:ea typeface="+mj-ea"/>
                <a:cs typeface="+mj-cs"/>
                <a:sym typeface="Calibri"/>
              </a:defRPr>
            </a:lvl1pPr>
          </a:lstStyle>
          <a:p>
            <a:r>
              <a:t>Title Text</a:t>
            </a:r>
          </a:p>
        </p:txBody>
      </p:sp>
      <p:sp>
        <p:nvSpPr>
          <p:cNvPr id="1619" name="Body Level One…"/>
          <p:cNvSpPr>
            <a:spLocks noGrp="1"/>
          </p:cNvSpPr>
          <p:nvPr>
            <p:ph type="body" idx="1"/>
          </p:nvPr>
        </p:nvSpPr>
        <p:spPr>
          <a:xfrm>
            <a:off x="203200" y="1362075"/>
            <a:ext cx="8788400" cy="4657725"/>
          </a:xfrm>
          <a:prstGeom prst="rect">
            <a:avLst/>
          </a:prstGeom>
        </p:spPr>
        <p:txBody>
          <a:bodyPr/>
          <a:lstStyle>
            <a:lvl1pPr>
              <a:defRPr>
                <a:latin typeface="+mj-lt"/>
                <a:ea typeface="+mj-ea"/>
                <a:cs typeface="+mj-cs"/>
                <a:sym typeface="Calibri"/>
              </a:defRPr>
            </a:lvl1pPr>
            <a:lvl2pPr>
              <a:defRPr>
                <a:latin typeface="+mj-lt"/>
                <a:ea typeface="+mj-ea"/>
                <a:cs typeface="+mj-cs"/>
                <a:sym typeface="Calibri"/>
              </a:defRPr>
            </a:lvl2pPr>
            <a:lvl3pPr>
              <a:defRPr>
                <a:latin typeface="+mj-lt"/>
                <a:ea typeface="+mj-ea"/>
                <a:cs typeface="+mj-cs"/>
                <a:sym typeface="Calibri"/>
              </a:defRPr>
            </a:lvl3pPr>
            <a:lvl4pPr>
              <a:defRPr>
                <a:latin typeface="+mj-lt"/>
                <a:ea typeface="+mj-ea"/>
                <a:cs typeface="+mj-cs"/>
                <a:sym typeface="Calibri"/>
              </a:defRPr>
            </a:lvl4pPr>
            <a:lvl5pPr>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62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162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62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62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63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63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63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633" name="Title Text"/>
          <p:cNvSpPr>
            <a:spLocks noGrp="1"/>
          </p:cNvSpPr>
          <p:nvPr>
            <p:ph type="title"/>
          </p:nvPr>
        </p:nvSpPr>
        <p:spPr>
          <a:xfrm>
            <a:off x="1066800" y="274638"/>
            <a:ext cx="6019800" cy="792163"/>
          </a:xfrm>
          <a:prstGeom prst="rect">
            <a:avLst/>
          </a:prstGeom>
        </p:spPr>
        <p:txBody>
          <a:bodyPr/>
          <a:lstStyle>
            <a:lvl1pPr algn="ctr">
              <a:defRPr sz="2800">
                <a:latin typeface="+mj-lt"/>
                <a:ea typeface="+mj-ea"/>
                <a:cs typeface="+mj-cs"/>
                <a:sym typeface="Calibri"/>
              </a:defRPr>
            </a:lvl1pPr>
          </a:lstStyle>
          <a:p>
            <a:r>
              <a:t>Title Text</a:t>
            </a:r>
          </a:p>
        </p:txBody>
      </p:sp>
      <p:sp>
        <p:nvSpPr>
          <p:cNvPr id="163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atin typeface="+mj-lt"/>
                <a:ea typeface="+mj-ea"/>
                <a:cs typeface="+mj-cs"/>
                <a:sym typeface="Calibri"/>
              </a:defRPr>
            </a:lvl1pPr>
            <a:lvl2pPr marL="261257" indent="-261257" algn="ctr">
              <a:spcBef>
                <a:spcPts val="300"/>
              </a:spcBef>
              <a:buChar char="•"/>
              <a:defRPr sz="1600" u="sng">
                <a:latin typeface="+mj-lt"/>
                <a:ea typeface="+mj-ea"/>
                <a:cs typeface="+mj-cs"/>
                <a:sym typeface="Calibri"/>
              </a:defRPr>
            </a:lvl2pPr>
            <a:lvl3pPr marL="590550" indent="-304800" algn="ctr">
              <a:spcBef>
                <a:spcPts val="300"/>
              </a:spcBef>
              <a:defRPr sz="1600" u="sng">
                <a:latin typeface="+mj-lt"/>
                <a:ea typeface="+mj-ea"/>
                <a:cs typeface="+mj-cs"/>
                <a:sym typeface="Calibri"/>
              </a:defRPr>
            </a:lvl3pPr>
            <a:lvl4pPr marL="533400" indent="-304800" algn="ctr">
              <a:spcBef>
                <a:spcPts val="300"/>
              </a:spcBef>
              <a:defRPr sz="1600" u="sng">
                <a:latin typeface="+mj-lt"/>
                <a:ea typeface="+mj-ea"/>
                <a:cs typeface="+mj-cs"/>
                <a:sym typeface="Calibri"/>
              </a:defRPr>
            </a:lvl4pPr>
            <a:lvl5pPr marL="762000" indent="-304800" algn="ctr">
              <a:spcBef>
                <a:spcPts val="300"/>
              </a:spcBef>
              <a:defRPr sz="1600" u="sng">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63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167" name="Picture 5" descr="Picture 5"/>
          <p:cNvPicPr>
            <a:picLocks noChangeAspect="1"/>
          </p:cNvPicPr>
          <p:nvPr/>
        </p:nvPicPr>
        <p:blipFill>
          <a:blip r:embed="rId2">
            <a:extLst/>
          </a:blip>
          <a:stretch>
            <a:fillRect/>
          </a:stretch>
        </p:blipFill>
        <p:spPr>
          <a:xfrm>
            <a:off x="7977188" y="0"/>
            <a:ext cx="1165226" cy="1163638"/>
          </a:xfrm>
          <a:prstGeom prst="rect">
            <a:avLst/>
          </a:prstGeom>
          <a:ln w="12700">
            <a:miter lim="400000"/>
          </a:ln>
        </p:spPr>
      </p:pic>
      <p:sp>
        <p:nvSpPr>
          <p:cNvPr id="168" name="Title Text"/>
          <p:cNvSpPr>
            <a:spLocks noGrp="1"/>
          </p:cNvSpPr>
          <p:nvPr>
            <p:ph type="title"/>
          </p:nvPr>
        </p:nvSpPr>
        <p:spPr>
          <a:xfrm>
            <a:off x="685800" y="2130425"/>
            <a:ext cx="7772400" cy="1470025"/>
          </a:xfrm>
          <a:prstGeom prst="rect">
            <a:avLst/>
          </a:prstGeom>
        </p:spPr>
        <p:txBody>
          <a:bodyPr/>
          <a:lstStyle>
            <a:lvl1pPr algn="ctr">
              <a:defRPr sz="4000">
                <a:latin typeface="+mj-lt"/>
                <a:ea typeface="+mj-ea"/>
                <a:cs typeface="+mj-cs"/>
                <a:sym typeface="Calibri"/>
              </a:defRPr>
            </a:lvl1pPr>
          </a:lstStyle>
          <a:p>
            <a:r>
              <a:t>Title Text</a:t>
            </a:r>
          </a:p>
        </p:txBody>
      </p:sp>
      <p:sp>
        <p:nvSpPr>
          <p:cNvPr id="169" name="Body Level One…"/>
          <p:cNvSpPr>
            <a:spLocks noGrp="1"/>
          </p:cNvSpPr>
          <p:nvPr>
            <p:ph type="body" sz="quarter" idx="1"/>
          </p:nvPr>
        </p:nvSpPr>
        <p:spPr>
          <a:xfrm>
            <a:off x="1371600" y="3886200"/>
            <a:ext cx="6400800" cy="1752600"/>
          </a:xfrm>
          <a:prstGeom prst="rect">
            <a:avLst/>
          </a:prstGeom>
        </p:spPr>
        <p:txBody>
          <a:bodyPr/>
          <a:lstStyle>
            <a:lvl1pPr marL="0" indent="0" algn="ctr">
              <a:buSzTx/>
              <a:buNone/>
              <a:defRPr>
                <a:latin typeface="+mj-lt"/>
                <a:ea typeface="+mj-ea"/>
                <a:cs typeface="+mj-cs"/>
                <a:sym typeface="Calibri"/>
              </a:defRPr>
            </a:lvl1pPr>
            <a:lvl2pPr marL="0" indent="457200" algn="ctr">
              <a:buSzTx/>
              <a:buNone/>
              <a:defRPr>
                <a:latin typeface="+mj-lt"/>
                <a:ea typeface="+mj-ea"/>
                <a:cs typeface="+mj-cs"/>
                <a:sym typeface="Calibri"/>
              </a:defRPr>
            </a:lvl2pPr>
            <a:lvl3pPr marL="0" indent="914400" algn="ctr">
              <a:buSzTx/>
              <a:buNone/>
              <a:defRPr>
                <a:latin typeface="+mj-lt"/>
                <a:ea typeface="+mj-ea"/>
                <a:cs typeface="+mj-cs"/>
                <a:sym typeface="Calibri"/>
              </a:defRPr>
            </a:lvl3pPr>
            <a:lvl4pPr marL="0" indent="1371600" algn="ctr">
              <a:buSzTx/>
              <a:buNone/>
              <a:defRPr>
                <a:latin typeface="+mj-lt"/>
                <a:ea typeface="+mj-ea"/>
                <a:cs typeface="+mj-cs"/>
                <a:sym typeface="Calibri"/>
              </a:defRPr>
            </a:lvl4pPr>
            <a:lvl5pPr marL="0" indent="1828800" algn="ctr">
              <a:buSzTx/>
              <a:buNone/>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7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0.xml><?xml version="1.0" encoding="utf-8"?>
<p:sldLayout xmlns:a="http://schemas.openxmlformats.org/drawingml/2006/main" xmlns:r="http://schemas.openxmlformats.org/officeDocument/2006/relationships" xmlns:p="http://schemas.openxmlformats.org/presentationml/2006/main" showMasterSp="0" type="tx">
  <p:cSld name="7_Title and Content">
    <p:spTree>
      <p:nvGrpSpPr>
        <p:cNvPr id="1" name=""/>
        <p:cNvGrpSpPr/>
        <p:nvPr/>
      </p:nvGrpSpPr>
      <p:grpSpPr>
        <a:xfrm>
          <a:off x="0" y="0"/>
          <a:ext cx="0" cy="0"/>
          <a:chOff x="0" y="0"/>
          <a:chExt cx="0" cy="0"/>
        </a:xfrm>
      </p:grpSpPr>
      <p:sp>
        <p:nvSpPr>
          <p:cNvPr id="164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64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64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64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64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64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64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64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65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1.xml><?xml version="1.0" encoding="utf-8"?>
<p:sldLayout xmlns:a="http://schemas.openxmlformats.org/drawingml/2006/main" xmlns:r="http://schemas.openxmlformats.org/officeDocument/2006/relationships" xmlns:p="http://schemas.openxmlformats.org/presentationml/2006/main" showMasterSp="0" type="tx">
  <p:cSld name="8_Title and Content">
    <p:spTree>
      <p:nvGrpSpPr>
        <p:cNvPr id="1" name=""/>
        <p:cNvGrpSpPr/>
        <p:nvPr/>
      </p:nvGrpSpPr>
      <p:grpSpPr>
        <a:xfrm>
          <a:off x="0" y="0"/>
          <a:ext cx="0" cy="0"/>
          <a:chOff x="0" y="0"/>
          <a:chExt cx="0" cy="0"/>
        </a:xfrm>
      </p:grpSpPr>
      <p:sp>
        <p:nvSpPr>
          <p:cNvPr id="165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65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65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66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66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66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66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66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66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type="tx">
  <p:cSld name="9_Title and Content">
    <p:spTree>
      <p:nvGrpSpPr>
        <p:cNvPr id="1" name=""/>
        <p:cNvGrpSpPr/>
        <p:nvPr/>
      </p:nvGrpSpPr>
      <p:grpSpPr>
        <a:xfrm>
          <a:off x="0" y="0"/>
          <a:ext cx="0" cy="0"/>
          <a:chOff x="0" y="0"/>
          <a:chExt cx="0" cy="0"/>
        </a:xfrm>
      </p:grpSpPr>
      <p:sp>
        <p:nvSpPr>
          <p:cNvPr id="167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67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67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67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67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67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67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67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68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3.xml><?xml version="1.0" encoding="utf-8"?>
<p:sldLayout xmlns:a="http://schemas.openxmlformats.org/drawingml/2006/main" xmlns:r="http://schemas.openxmlformats.org/officeDocument/2006/relationships" xmlns:p="http://schemas.openxmlformats.org/presentationml/2006/main" showMasterSp="0" type="tx">
  <p:cSld name="10_Title and Content">
    <p:spTree>
      <p:nvGrpSpPr>
        <p:cNvPr id="1" name=""/>
        <p:cNvGrpSpPr/>
        <p:nvPr/>
      </p:nvGrpSpPr>
      <p:grpSpPr>
        <a:xfrm>
          <a:off x="0" y="0"/>
          <a:ext cx="0" cy="0"/>
          <a:chOff x="0" y="0"/>
          <a:chExt cx="0" cy="0"/>
        </a:xfrm>
      </p:grpSpPr>
      <p:sp>
        <p:nvSpPr>
          <p:cNvPr id="168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68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68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69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69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69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69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69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69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type="tx">
  <p:cSld name="11_Title and Content">
    <p:spTree>
      <p:nvGrpSpPr>
        <p:cNvPr id="1" name=""/>
        <p:cNvGrpSpPr/>
        <p:nvPr/>
      </p:nvGrpSpPr>
      <p:grpSpPr>
        <a:xfrm>
          <a:off x="0" y="0"/>
          <a:ext cx="0" cy="0"/>
          <a:chOff x="0" y="0"/>
          <a:chExt cx="0" cy="0"/>
        </a:xfrm>
      </p:grpSpPr>
      <p:sp>
        <p:nvSpPr>
          <p:cNvPr id="170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70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70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70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70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70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70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70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71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177" name="Picture 11" descr="Picture 11"/>
          <p:cNvPicPr>
            <a:picLocks noChangeAspect="1"/>
          </p:cNvPicPr>
          <p:nvPr/>
        </p:nvPicPr>
        <p:blipFill>
          <a:blip r:embed="rId2">
            <a:extLst/>
          </a:blip>
          <a:stretch>
            <a:fillRect/>
          </a:stretch>
        </p:blipFill>
        <p:spPr>
          <a:xfrm>
            <a:off x="6934200" y="46037"/>
            <a:ext cx="1098550" cy="1098551"/>
          </a:xfrm>
          <a:prstGeom prst="rect">
            <a:avLst/>
          </a:prstGeom>
          <a:ln w="12700">
            <a:miter lim="400000"/>
          </a:ln>
        </p:spPr>
      </p:pic>
      <p:sp>
        <p:nvSpPr>
          <p:cNvPr id="178" name="Title Text"/>
          <p:cNvSpPr>
            <a:spLocks noGrp="1"/>
          </p:cNvSpPr>
          <p:nvPr>
            <p:ph type="title"/>
          </p:nvPr>
        </p:nvSpPr>
        <p:spPr>
          <a:xfrm>
            <a:off x="1123950" y="161925"/>
            <a:ext cx="8020050" cy="866775"/>
          </a:xfrm>
          <a:prstGeom prst="rect">
            <a:avLst/>
          </a:prstGeom>
        </p:spPr>
        <p:txBody>
          <a:bodyPr/>
          <a:lstStyle>
            <a:lvl1pPr algn="ctr">
              <a:defRPr sz="4000">
                <a:latin typeface="+mj-lt"/>
                <a:ea typeface="+mj-ea"/>
                <a:cs typeface="+mj-cs"/>
                <a:sym typeface="Calibri"/>
              </a:defRPr>
            </a:lvl1pPr>
          </a:lstStyle>
          <a:p>
            <a:r>
              <a:t>Title Text</a:t>
            </a:r>
          </a:p>
        </p:txBody>
      </p:sp>
      <p:sp>
        <p:nvSpPr>
          <p:cNvPr id="179" name="Body Level One…"/>
          <p:cNvSpPr>
            <a:spLocks noGrp="1"/>
          </p:cNvSpPr>
          <p:nvPr>
            <p:ph type="body" idx="1"/>
          </p:nvPr>
        </p:nvSpPr>
        <p:spPr>
          <a:xfrm>
            <a:off x="203200" y="1362075"/>
            <a:ext cx="8788400" cy="4657725"/>
          </a:xfrm>
          <a:prstGeom prst="rect">
            <a:avLst/>
          </a:prstGeom>
        </p:spPr>
        <p:txBody>
          <a:bodyPr/>
          <a:lstStyle>
            <a:lvl1pPr>
              <a:defRPr>
                <a:latin typeface="+mj-lt"/>
                <a:ea typeface="+mj-ea"/>
                <a:cs typeface="+mj-cs"/>
                <a:sym typeface="Calibri"/>
              </a:defRPr>
            </a:lvl1pPr>
            <a:lvl2pPr>
              <a:defRPr>
                <a:latin typeface="+mj-lt"/>
                <a:ea typeface="+mj-ea"/>
                <a:cs typeface="+mj-cs"/>
                <a:sym typeface="Calibri"/>
              </a:defRPr>
            </a:lvl2pPr>
            <a:lvl3pPr>
              <a:defRPr>
                <a:latin typeface="+mj-lt"/>
                <a:ea typeface="+mj-ea"/>
                <a:cs typeface="+mj-cs"/>
                <a:sym typeface="Calibri"/>
              </a:defRPr>
            </a:lvl3pPr>
            <a:lvl4pPr>
              <a:defRPr>
                <a:latin typeface="+mj-lt"/>
                <a:ea typeface="+mj-ea"/>
                <a:cs typeface="+mj-cs"/>
                <a:sym typeface="Calibri"/>
              </a:defRPr>
            </a:lvl4pPr>
            <a:lvl5pPr>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8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18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8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8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9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9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9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93" name="Title Text"/>
          <p:cNvSpPr>
            <a:spLocks noGrp="1"/>
          </p:cNvSpPr>
          <p:nvPr>
            <p:ph type="title"/>
          </p:nvPr>
        </p:nvSpPr>
        <p:spPr>
          <a:xfrm>
            <a:off x="1066800" y="274638"/>
            <a:ext cx="6019800" cy="792163"/>
          </a:xfrm>
          <a:prstGeom prst="rect">
            <a:avLst/>
          </a:prstGeom>
        </p:spPr>
        <p:txBody>
          <a:bodyPr/>
          <a:lstStyle>
            <a:lvl1pPr algn="ctr">
              <a:defRPr sz="2800">
                <a:latin typeface="+mj-lt"/>
                <a:ea typeface="+mj-ea"/>
                <a:cs typeface="+mj-cs"/>
                <a:sym typeface="Calibri"/>
              </a:defRPr>
            </a:lvl1pPr>
          </a:lstStyle>
          <a:p>
            <a:r>
              <a:t>Title Text</a:t>
            </a:r>
          </a:p>
        </p:txBody>
      </p:sp>
      <p:sp>
        <p:nvSpPr>
          <p:cNvPr id="19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atin typeface="+mj-lt"/>
                <a:ea typeface="+mj-ea"/>
                <a:cs typeface="+mj-cs"/>
                <a:sym typeface="Calibri"/>
              </a:defRPr>
            </a:lvl1pPr>
            <a:lvl2pPr marL="261257" indent="-261257" algn="ctr">
              <a:spcBef>
                <a:spcPts val="300"/>
              </a:spcBef>
              <a:buChar char="•"/>
              <a:defRPr sz="1600" u="sng">
                <a:latin typeface="+mj-lt"/>
                <a:ea typeface="+mj-ea"/>
                <a:cs typeface="+mj-cs"/>
                <a:sym typeface="Calibri"/>
              </a:defRPr>
            </a:lvl2pPr>
            <a:lvl3pPr marL="590550" indent="-304800" algn="ctr">
              <a:spcBef>
                <a:spcPts val="300"/>
              </a:spcBef>
              <a:defRPr sz="1600" u="sng">
                <a:latin typeface="+mj-lt"/>
                <a:ea typeface="+mj-ea"/>
                <a:cs typeface="+mj-cs"/>
                <a:sym typeface="Calibri"/>
              </a:defRPr>
            </a:lvl3pPr>
            <a:lvl4pPr marL="533400" indent="-304800" algn="ctr">
              <a:spcBef>
                <a:spcPts val="300"/>
              </a:spcBef>
              <a:defRPr sz="1600" u="sng">
                <a:latin typeface="+mj-lt"/>
                <a:ea typeface="+mj-ea"/>
                <a:cs typeface="+mj-cs"/>
                <a:sym typeface="Calibri"/>
              </a:defRPr>
            </a:lvl4pPr>
            <a:lvl5pPr marL="762000" indent="-304800" algn="ctr">
              <a:spcBef>
                <a:spcPts val="300"/>
              </a:spcBef>
              <a:defRPr sz="1600" u="sng">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9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7_Title and Content">
    <p:spTree>
      <p:nvGrpSpPr>
        <p:cNvPr id="1" name=""/>
        <p:cNvGrpSpPr/>
        <p:nvPr/>
      </p:nvGrpSpPr>
      <p:grpSpPr>
        <a:xfrm>
          <a:off x="0" y="0"/>
          <a:ext cx="0" cy="0"/>
          <a:chOff x="0" y="0"/>
          <a:chExt cx="0" cy="0"/>
        </a:xfrm>
      </p:grpSpPr>
      <p:sp>
        <p:nvSpPr>
          <p:cNvPr id="20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20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20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20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20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20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20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20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21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8_Title and Content">
    <p:spTree>
      <p:nvGrpSpPr>
        <p:cNvPr id="1" name=""/>
        <p:cNvGrpSpPr/>
        <p:nvPr/>
      </p:nvGrpSpPr>
      <p:grpSpPr>
        <a:xfrm>
          <a:off x="0" y="0"/>
          <a:ext cx="0" cy="0"/>
          <a:chOff x="0" y="0"/>
          <a:chExt cx="0" cy="0"/>
        </a:xfrm>
      </p:grpSpPr>
      <p:sp>
        <p:nvSpPr>
          <p:cNvPr id="21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21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21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22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22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22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22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22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22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9_Title and Content">
    <p:spTree>
      <p:nvGrpSpPr>
        <p:cNvPr id="1" name=""/>
        <p:cNvGrpSpPr/>
        <p:nvPr/>
      </p:nvGrpSpPr>
      <p:grpSpPr>
        <a:xfrm>
          <a:off x="0" y="0"/>
          <a:ext cx="0" cy="0"/>
          <a:chOff x="0" y="0"/>
          <a:chExt cx="0" cy="0"/>
        </a:xfrm>
      </p:grpSpPr>
      <p:sp>
        <p:nvSpPr>
          <p:cNvPr id="23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23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23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23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23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23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23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23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24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10_Title and Content">
    <p:spTree>
      <p:nvGrpSpPr>
        <p:cNvPr id="1" name=""/>
        <p:cNvGrpSpPr/>
        <p:nvPr/>
      </p:nvGrpSpPr>
      <p:grpSpPr>
        <a:xfrm>
          <a:off x="0" y="0"/>
          <a:ext cx="0" cy="0"/>
          <a:chOff x="0" y="0"/>
          <a:chExt cx="0" cy="0"/>
        </a:xfrm>
      </p:grpSpPr>
      <p:sp>
        <p:nvSpPr>
          <p:cNvPr id="24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24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24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25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25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25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25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25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25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11_Title and Content">
    <p:spTree>
      <p:nvGrpSpPr>
        <p:cNvPr id="1" name=""/>
        <p:cNvGrpSpPr/>
        <p:nvPr/>
      </p:nvGrpSpPr>
      <p:grpSpPr>
        <a:xfrm>
          <a:off x="0" y="0"/>
          <a:ext cx="0" cy="0"/>
          <a:chOff x="0" y="0"/>
          <a:chExt cx="0" cy="0"/>
        </a:xfrm>
      </p:grpSpPr>
      <p:sp>
        <p:nvSpPr>
          <p:cNvPr id="26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26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26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26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26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26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26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26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27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38" name="Title Text"/>
          <p:cNvSpPr>
            <a:spLocks noGrp="1"/>
          </p:cNvSpPr>
          <p:nvPr>
            <p:ph type="title"/>
          </p:nvPr>
        </p:nvSpPr>
        <p:spPr>
          <a:prstGeom prst="rect">
            <a:avLst/>
          </a:prstGeom>
        </p:spPr>
        <p:txBody>
          <a:bodyPr/>
          <a:lstStyle/>
          <a:p>
            <a:r>
              <a:t>Title Text</a:t>
            </a:r>
          </a:p>
        </p:txBody>
      </p:sp>
      <p:sp>
        <p:nvSpPr>
          <p:cNvPr id="39" name="Body Level One…"/>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277" name="Picture 5" descr="Picture 5"/>
          <p:cNvPicPr>
            <a:picLocks noChangeAspect="1"/>
          </p:cNvPicPr>
          <p:nvPr/>
        </p:nvPicPr>
        <p:blipFill>
          <a:blip r:embed="rId2">
            <a:extLst/>
          </a:blip>
          <a:stretch>
            <a:fillRect/>
          </a:stretch>
        </p:blipFill>
        <p:spPr>
          <a:xfrm>
            <a:off x="7977188" y="0"/>
            <a:ext cx="1165226" cy="1163638"/>
          </a:xfrm>
          <a:prstGeom prst="rect">
            <a:avLst/>
          </a:prstGeom>
          <a:ln w="12700">
            <a:miter lim="400000"/>
          </a:ln>
        </p:spPr>
      </p:pic>
      <p:sp>
        <p:nvSpPr>
          <p:cNvPr id="278" name="Title Text"/>
          <p:cNvSpPr>
            <a:spLocks noGrp="1"/>
          </p:cNvSpPr>
          <p:nvPr>
            <p:ph type="title"/>
          </p:nvPr>
        </p:nvSpPr>
        <p:spPr>
          <a:xfrm>
            <a:off x="685800" y="2130425"/>
            <a:ext cx="7772400" cy="1470025"/>
          </a:xfrm>
          <a:prstGeom prst="rect">
            <a:avLst/>
          </a:prstGeom>
        </p:spPr>
        <p:txBody>
          <a:bodyPr/>
          <a:lstStyle>
            <a:lvl1pPr algn="ctr">
              <a:defRPr sz="4000">
                <a:latin typeface="+mj-lt"/>
                <a:ea typeface="+mj-ea"/>
                <a:cs typeface="+mj-cs"/>
                <a:sym typeface="Calibri"/>
              </a:defRPr>
            </a:lvl1pPr>
          </a:lstStyle>
          <a:p>
            <a:r>
              <a:t>Title Text</a:t>
            </a:r>
          </a:p>
        </p:txBody>
      </p:sp>
      <p:sp>
        <p:nvSpPr>
          <p:cNvPr id="279" name="Body Level One…"/>
          <p:cNvSpPr>
            <a:spLocks noGrp="1"/>
          </p:cNvSpPr>
          <p:nvPr>
            <p:ph type="body" sz="quarter" idx="1"/>
          </p:nvPr>
        </p:nvSpPr>
        <p:spPr>
          <a:xfrm>
            <a:off x="1371600" y="3886200"/>
            <a:ext cx="6400800" cy="1752600"/>
          </a:xfrm>
          <a:prstGeom prst="rect">
            <a:avLst/>
          </a:prstGeom>
        </p:spPr>
        <p:txBody>
          <a:bodyPr/>
          <a:lstStyle>
            <a:lvl1pPr marL="0" indent="0" algn="ctr">
              <a:buSzTx/>
              <a:buNone/>
              <a:defRPr>
                <a:latin typeface="+mj-lt"/>
                <a:ea typeface="+mj-ea"/>
                <a:cs typeface="+mj-cs"/>
                <a:sym typeface="Calibri"/>
              </a:defRPr>
            </a:lvl1pPr>
            <a:lvl2pPr marL="0" indent="457200" algn="ctr">
              <a:buSzTx/>
              <a:buNone/>
              <a:defRPr>
                <a:latin typeface="+mj-lt"/>
                <a:ea typeface="+mj-ea"/>
                <a:cs typeface="+mj-cs"/>
                <a:sym typeface="Calibri"/>
              </a:defRPr>
            </a:lvl2pPr>
            <a:lvl3pPr marL="0" indent="914400" algn="ctr">
              <a:buSzTx/>
              <a:buNone/>
              <a:defRPr>
                <a:latin typeface="+mj-lt"/>
                <a:ea typeface="+mj-ea"/>
                <a:cs typeface="+mj-cs"/>
                <a:sym typeface="Calibri"/>
              </a:defRPr>
            </a:lvl3pPr>
            <a:lvl4pPr marL="0" indent="1371600" algn="ctr">
              <a:buSzTx/>
              <a:buNone/>
              <a:defRPr>
                <a:latin typeface="+mj-lt"/>
                <a:ea typeface="+mj-ea"/>
                <a:cs typeface="+mj-cs"/>
                <a:sym typeface="Calibri"/>
              </a:defRPr>
            </a:lvl4pPr>
            <a:lvl5pPr marL="0" indent="1828800" algn="ctr">
              <a:buSzTx/>
              <a:buNone/>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28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287" name="Picture 11" descr="Picture 11"/>
          <p:cNvPicPr>
            <a:picLocks noChangeAspect="1"/>
          </p:cNvPicPr>
          <p:nvPr/>
        </p:nvPicPr>
        <p:blipFill>
          <a:blip r:embed="rId2">
            <a:extLst/>
          </a:blip>
          <a:stretch>
            <a:fillRect/>
          </a:stretch>
        </p:blipFill>
        <p:spPr>
          <a:xfrm>
            <a:off x="6934200" y="46037"/>
            <a:ext cx="1098550" cy="1098551"/>
          </a:xfrm>
          <a:prstGeom prst="rect">
            <a:avLst/>
          </a:prstGeom>
          <a:ln w="12700">
            <a:miter lim="400000"/>
          </a:ln>
        </p:spPr>
      </p:pic>
      <p:sp>
        <p:nvSpPr>
          <p:cNvPr id="288" name="Title Text"/>
          <p:cNvSpPr>
            <a:spLocks noGrp="1"/>
          </p:cNvSpPr>
          <p:nvPr>
            <p:ph type="title"/>
          </p:nvPr>
        </p:nvSpPr>
        <p:spPr>
          <a:xfrm>
            <a:off x="1123950" y="161925"/>
            <a:ext cx="8020050" cy="866775"/>
          </a:xfrm>
          <a:prstGeom prst="rect">
            <a:avLst/>
          </a:prstGeom>
        </p:spPr>
        <p:txBody>
          <a:bodyPr/>
          <a:lstStyle>
            <a:lvl1pPr algn="ctr">
              <a:defRPr sz="4000">
                <a:latin typeface="+mj-lt"/>
                <a:ea typeface="+mj-ea"/>
                <a:cs typeface="+mj-cs"/>
                <a:sym typeface="Calibri"/>
              </a:defRPr>
            </a:lvl1pPr>
          </a:lstStyle>
          <a:p>
            <a:r>
              <a:t>Title Text</a:t>
            </a:r>
          </a:p>
        </p:txBody>
      </p:sp>
      <p:sp>
        <p:nvSpPr>
          <p:cNvPr id="289" name="Body Level One…"/>
          <p:cNvSpPr>
            <a:spLocks noGrp="1"/>
          </p:cNvSpPr>
          <p:nvPr>
            <p:ph type="body" idx="1"/>
          </p:nvPr>
        </p:nvSpPr>
        <p:spPr>
          <a:xfrm>
            <a:off x="203200" y="1362075"/>
            <a:ext cx="8788400" cy="4657725"/>
          </a:xfrm>
          <a:prstGeom prst="rect">
            <a:avLst/>
          </a:prstGeom>
        </p:spPr>
        <p:txBody>
          <a:bodyPr/>
          <a:lstStyle>
            <a:lvl1pPr>
              <a:defRPr>
                <a:latin typeface="+mj-lt"/>
                <a:ea typeface="+mj-ea"/>
                <a:cs typeface="+mj-cs"/>
                <a:sym typeface="Calibri"/>
              </a:defRPr>
            </a:lvl1pPr>
            <a:lvl2pPr>
              <a:defRPr>
                <a:latin typeface="+mj-lt"/>
                <a:ea typeface="+mj-ea"/>
                <a:cs typeface="+mj-cs"/>
                <a:sym typeface="Calibri"/>
              </a:defRPr>
            </a:lvl2pPr>
            <a:lvl3pPr>
              <a:defRPr>
                <a:latin typeface="+mj-lt"/>
                <a:ea typeface="+mj-ea"/>
                <a:cs typeface="+mj-cs"/>
                <a:sym typeface="Calibri"/>
              </a:defRPr>
            </a:lvl3pPr>
            <a:lvl4pPr>
              <a:defRPr>
                <a:latin typeface="+mj-lt"/>
                <a:ea typeface="+mj-ea"/>
                <a:cs typeface="+mj-cs"/>
                <a:sym typeface="Calibri"/>
              </a:defRPr>
            </a:lvl4pPr>
            <a:lvl5pPr>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29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29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29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29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30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30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30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303" name="Title Text"/>
          <p:cNvSpPr>
            <a:spLocks noGrp="1"/>
          </p:cNvSpPr>
          <p:nvPr>
            <p:ph type="title"/>
          </p:nvPr>
        </p:nvSpPr>
        <p:spPr>
          <a:xfrm>
            <a:off x="1066800" y="274638"/>
            <a:ext cx="6019800" cy="792163"/>
          </a:xfrm>
          <a:prstGeom prst="rect">
            <a:avLst/>
          </a:prstGeom>
        </p:spPr>
        <p:txBody>
          <a:bodyPr/>
          <a:lstStyle>
            <a:lvl1pPr algn="ctr">
              <a:defRPr sz="2800">
                <a:latin typeface="+mj-lt"/>
                <a:ea typeface="+mj-ea"/>
                <a:cs typeface="+mj-cs"/>
                <a:sym typeface="Calibri"/>
              </a:defRPr>
            </a:lvl1pPr>
          </a:lstStyle>
          <a:p>
            <a:r>
              <a:t>Title Text</a:t>
            </a:r>
          </a:p>
        </p:txBody>
      </p:sp>
      <p:sp>
        <p:nvSpPr>
          <p:cNvPr id="30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atin typeface="+mj-lt"/>
                <a:ea typeface="+mj-ea"/>
                <a:cs typeface="+mj-cs"/>
                <a:sym typeface="Calibri"/>
              </a:defRPr>
            </a:lvl1pPr>
            <a:lvl2pPr marL="261257" indent="-261257" algn="ctr">
              <a:spcBef>
                <a:spcPts val="300"/>
              </a:spcBef>
              <a:buChar char="•"/>
              <a:defRPr sz="1600" u="sng">
                <a:latin typeface="+mj-lt"/>
                <a:ea typeface="+mj-ea"/>
                <a:cs typeface="+mj-cs"/>
                <a:sym typeface="Calibri"/>
              </a:defRPr>
            </a:lvl2pPr>
            <a:lvl3pPr marL="590550" indent="-304800" algn="ctr">
              <a:spcBef>
                <a:spcPts val="300"/>
              </a:spcBef>
              <a:defRPr sz="1600" u="sng">
                <a:latin typeface="+mj-lt"/>
                <a:ea typeface="+mj-ea"/>
                <a:cs typeface="+mj-cs"/>
                <a:sym typeface="Calibri"/>
              </a:defRPr>
            </a:lvl3pPr>
            <a:lvl4pPr marL="533400" indent="-304800" algn="ctr">
              <a:spcBef>
                <a:spcPts val="300"/>
              </a:spcBef>
              <a:defRPr sz="1600" u="sng">
                <a:latin typeface="+mj-lt"/>
                <a:ea typeface="+mj-ea"/>
                <a:cs typeface="+mj-cs"/>
                <a:sym typeface="Calibri"/>
              </a:defRPr>
            </a:lvl4pPr>
            <a:lvl5pPr marL="762000" indent="-304800" algn="ctr">
              <a:spcBef>
                <a:spcPts val="300"/>
              </a:spcBef>
              <a:defRPr sz="1600" u="sng">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30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7_Title and Content">
    <p:spTree>
      <p:nvGrpSpPr>
        <p:cNvPr id="1" name=""/>
        <p:cNvGrpSpPr/>
        <p:nvPr/>
      </p:nvGrpSpPr>
      <p:grpSpPr>
        <a:xfrm>
          <a:off x="0" y="0"/>
          <a:ext cx="0" cy="0"/>
          <a:chOff x="0" y="0"/>
          <a:chExt cx="0" cy="0"/>
        </a:xfrm>
      </p:grpSpPr>
      <p:sp>
        <p:nvSpPr>
          <p:cNvPr id="31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31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31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31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31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31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31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31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32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8_Title and Content">
    <p:spTree>
      <p:nvGrpSpPr>
        <p:cNvPr id="1" name=""/>
        <p:cNvGrpSpPr/>
        <p:nvPr/>
      </p:nvGrpSpPr>
      <p:grpSpPr>
        <a:xfrm>
          <a:off x="0" y="0"/>
          <a:ext cx="0" cy="0"/>
          <a:chOff x="0" y="0"/>
          <a:chExt cx="0" cy="0"/>
        </a:xfrm>
      </p:grpSpPr>
      <p:sp>
        <p:nvSpPr>
          <p:cNvPr id="32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32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32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33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33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33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33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33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33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9_Title and Content">
    <p:spTree>
      <p:nvGrpSpPr>
        <p:cNvPr id="1" name=""/>
        <p:cNvGrpSpPr/>
        <p:nvPr/>
      </p:nvGrpSpPr>
      <p:grpSpPr>
        <a:xfrm>
          <a:off x="0" y="0"/>
          <a:ext cx="0" cy="0"/>
          <a:chOff x="0" y="0"/>
          <a:chExt cx="0" cy="0"/>
        </a:xfrm>
      </p:grpSpPr>
      <p:sp>
        <p:nvSpPr>
          <p:cNvPr id="34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34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34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34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34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34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34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34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35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10_Title and Content">
    <p:spTree>
      <p:nvGrpSpPr>
        <p:cNvPr id="1" name=""/>
        <p:cNvGrpSpPr/>
        <p:nvPr/>
      </p:nvGrpSpPr>
      <p:grpSpPr>
        <a:xfrm>
          <a:off x="0" y="0"/>
          <a:ext cx="0" cy="0"/>
          <a:chOff x="0" y="0"/>
          <a:chExt cx="0" cy="0"/>
        </a:xfrm>
      </p:grpSpPr>
      <p:sp>
        <p:nvSpPr>
          <p:cNvPr id="35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35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35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36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36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36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36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36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36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11_Title and Content">
    <p:spTree>
      <p:nvGrpSpPr>
        <p:cNvPr id="1" name=""/>
        <p:cNvGrpSpPr/>
        <p:nvPr/>
      </p:nvGrpSpPr>
      <p:grpSpPr>
        <a:xfrm>
          <a:off x="0" y="0"/>
          <a:ext cx="0" cy="0"/>
          <a:chOff x="0" y="0"/>
          <a:chExt cx="0" cy="0"/>
        </a:xfrm>
      </p:grpSpPr>
      <p:sp>
        <p:nvSpPr>
          <p:cNvPr id="37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37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37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37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37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37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37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37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38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387" name="Picture 5" descr="Picture 5"/>
          <p:cNvPicPr>
            <a:picLocks noChangeAspect="1"/>
          </p:cNvPicPr>
          <p:nvPr/>
        </p:nvPicPr>
        <p:blipFill>
          <a:blip r:embed="rId2">
            <a:extLst/>
          </a:blip>
          <a:stretch>
            <a:fillRect/>
          </a:stretch>
        </p:blipFill>
        <p:spPr>
          <a:xfrm>
            <a:off x="7977188" y="0"/>
            <a:ext cx="1165226" cy="1163638"/>
          </a:xfrm>
          <a:prstGeom prst="rect">
            <a:avLst/>
          </a:prstGeom>
          <a:ln w="12700">
            <a:miter lim="400000"/>
          </a:ln>
        </p:spPr>
      </p:pic>
      <p:sp>
        <p:nvSpPr>
          <p:cNvPr id="388" name="Title Text"/>
          <p:cNvSpPr>
            <a:spLocks noGrp="1"/>
          </p:cNvSpPr>
          <p:nvPr>
            <p:ph type="title"/>
          </p:nvPr>
        </p:nvSpPr>
        <p:spPr>
          <a:xfrm>
            <a:off x="685800" y="2130425"/>
            <a:ext cx="7772400" cy="1470025"/>
          </a:xfrm>
          <a:prstGeom prst="rect">
            <a:avLst/>
          </a:prstGeom>
        </p:spPr>
        <p:txBody>
          <a:bodyPr/>
          <a:lstStyle>
            <a:lvl1pPr algn="ctr">
              <a:defRPr sz="4000">
                <a:latin typeface="+mj-lt"/>
                <a:ea typeface="+mj-ea"/>
                <a:cs typeface="+mj-cs"/>
                <a:sym typeface="Calibri"/>
              </a:defRPr>
            </a:lvl1pPr>
          </a:lstStyle>
          <a:p>
            <a:r>
              <a:t>Title Text</a:t>
            </a:r>
          </a:p>
        </p:txBody>
      </p:sp>
      <p:sp>
        <p:nvSpPr>
          <p:cNvPr id="389" name="Body Level One…"/>
          <p:cNvSpPr>
            <a:spLocks noGrp="1"/>
          </p:cNvSpPr>
          <p:nvPr>
            <p:ph type="body" sz="quarter" idx="1"/>
          </p:nvPr>
        </p:nvSpPr>
        <p:spPr>
          <a:xfrm>
            <a:off x="1371600" y="3886200"/>
            <a:ext cx="6400800" cy="1752600"/>
          </a:xfrm>
          <a:prstGeom prst="rect">
            <a:avLst/>
          </a:prstGeom>
        </p:spPr>
        <p:txBody>
          <a:bodyPr/>
          <a:lstStyle>
            <a:lvl1pPr marL="0" indent="0" algn="ctr">
              <a:buSzTx/>
              <a:buNone/>
              <a:defRPr>
                <a:latin typeface="+mj-lt"/>
                <a:ea typeface="+mj-ea"/>
                <a:cs typeface="+mj-cs"/>
                <a:sym typeface="Calibri"/>
              </a:defRPr>
            </a:lvl1pPr>
            <a:lvl2pPr marL="0" indent="457200" algn="ctr">
              <a:buSzTx/>
              <a:buNone/>
              <a:defRPr>
                <a:latin typeface="+mj-lt"/>
                <a:ea typeface="+mj-ea"/>
                <a:cs typeface="+mj-cs"/>
                <a:sym typeface="Calibri"/>
              </a:defRPr>
            </a:lvl2pPr>
            <a:lvl3pPr marL="0" indent="914400" algn="ctr">
              <a:buSzTx/>
              <a:buNone/>
              <a:defRPr>
                <a:latin typeface="+mj-lt"/>
                <a:ea typeface="+mj-ea"/>
                <a:cs typeface="+mj-cs"/>
                <a:sym typeface="Calibri"/>
              </a:defRPr>
            </a:lvl3pPr>
            <a:lvl4pPr marL="0" indent="1371600" algn="ctr">
              <a:buSzTx/>
              <a:buNone/>
              <a:defRPr>
                <a:latin typeface="+mj-lt"/>
                <a:ea typeface="+mj-ea"/>
                <a:cs typeface="+mj-cs"/>
                <a:sym typeface="Calibri"/>
              </a:defRPr>
            </a:lvl4pPr>
            <a:lvl5pPr marL="0" indent="1828800" algn="ctr">
              <a:buSzTx/>
              <a:buNone/>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39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397" name="Picture 11" descr="Picture 11"/>
          <p:cNvPicPr>
            <a:picLocks noChangeAspect="1"/>
          </p:cNvPicPr>
          <p:nvPr/>
        </p:nvPicPr>
        <p:blipFill>
          <a:blip r:embed="rId2">
            <a:extLst/>
          </a:blip>
          <a:stretch>
            <a:fillRect/>
          </a:stretch>
        </p:blipFill>
        <p:spPr>
          <a:xfrm>
            <a:off x="6934200" y="46037"/>
            <a:ext cx="1098550" cy="1098551"/>
          </a:xfrm>
          <a:prstGeom prst="rect">
            <a:avLst/>
          </a:prstGeom>
          <a:ln w="12700">
            <a:miter lim="400000"/>
          </a:ln>
        </p:spPr>
      </p:pic>
      <p:sp>
        <p:nvSpPr>
          <p:cNvPr id="398" name="Title Text"/>
          <p:cNvSpPr>
            <a:spLocks noGrp="1"/>
          </p:cNvSpPr>
          <p:nvPr>
            <p:ph type="title"/>
          </p:nvPr>
        </p:nvSpPr>
        <p:spPr>
          <a:xfrm>
            <a:off x="1123950" y="161925"/>
            <a:ext cx="8020050" cy="866775"/>
          </a:xfrm>
          <a:prstGeom prst="rect">
            <a:avLst/>
          </a:prstGeom>
        </p:spPr>
        <p:txBody>
          <a:bodyPr/>
          <a:lstStyle>
            <a:lvl1pPr algn="ctr">
              <a:defRPr sz="4000">
                <a:latin typeface="+mj-lt"/>
                <a:ea typeface="+mj-ea"/>
                <a:cs typeface="+mj-cs"/>
                <a:sym typeface="Calibri"/>
              </a:defRPr>
            </a:lvl1pPr>
          </a:lstStyle>
          <a:p>
            <a:r>
              <a:t>Title Text</a:t>
            </a:r>
          </a:p>
        </p:txBody>
      </p:sp>
      <p:sp>
        <p:nvSpPr>
          <p:cNvPr id="399" name="Body Level One…"/>
          <p:cNvSpPr>
            <a:spLocks noGrp="1"/>
          </p:cNvSpPr>
          <p:nvPr>
            <p:ph type="body" idx="1"/>
          </p:nvPr>
        </p:nvSpPr>
        <p:spPr>
          <a:xfrm>
            <a:off x="203200" y="1362075"/>
            <a:ext cx="8788400" cy="4657725"/>
          </a:xfrm>
          <a:prstGeom prst="rect">
            <a:avLst/>
          </a:prstGeom>
        </p:spPr>
        <p:txBody>
          <a:bodyPr/>
          <a:lstStyle>
            <a:lvl1pPr>
              <a:defRPr>
                <a:latin typeface="+mj-lt"/>
                <a:ea typeface="+mj-ea"/>
                <a:cs typeface="+mj-cs"/>
                <a:sym typeface="Calibri"/>
              </a:defRPr>
            </a:lvl1pPr>
            <a:lvl2pPr>
              <a:defRPr>
                <a:latin typeface="+mj-lt"/>
                <a:ea typeface="+mj-ea"/>
                <a:cs typeface="+mj-cs"/>
                <a:sym typeface="Calibri"/>
              </a:defRPr>
            </a:lvl2pPr>
            <a:lvl3pPr>
              <a:defRPr>
                <a:latin typeface="+mj-lt"/>
                <a:ea typeface="+mj-ea"/>
                <a:cs typeface="+mj-cs"/>
                <a:sym typeface="Calibri"/>
              </a:defRPr>
            </a:lvl3pPr>
            <a:lvl4pPr>
              <a:defRPr>
                <a:latin typeface="+mj-lt"/>
                <a:ea typeface="+mj-ea"/>
                <a:cs typeface="+mj-cs"/>
                <a:sym typeface="Calibri"/>
              </a:defRPr>
            </a:lvl4pPr>
            <a:lvl5pPr>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40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47" name="Picture 5" descr="Picture 5"/>
          <p:cNvPicPr>
            <a:picLocks noChangeAspect="1"/>
          </p:cNvPicPr>
          <p:nvPr/>
        </p:nvPicPr>
        <p:blipFill>
          <a:blip r:embed="rId2">
            <a:extLst/>
          </a:blip>
          <a:stretch>
            <a:fillRect/>
          </a:stretch>
        </p:blipFill>
        <p:spPr>
          <a:xfrm>
            <a:off x="7977188" y="0"/>
            <a:ext cx="1165226" cy="1163638"/>
          </a:xfrm>
          <a:prstGeom prst="rect">
            <a:avLst/>
          </a:prstGeom>
          <a:ln w="12700">
            <a:miter lim="400000"/>
          </a:ln>
        </p:spPr>
      </p:pic>
      <p:sp>
        <p:nvSpPr>
          <p:cNvPr id="48" name="Title Text"/>
          <p:cNvSpPr>
            <a:spLocks noGrp="1"/>
          </p:cNvSpPr>
          <p:nvPr>
            <p:ph type="title"/>
          </p:nvPr>
        </p:nvSpPr>
        <p:spPr>
          <a:xfrm>
            <a:off x="685800" y="2130425"/>
            <a:ext cx="7772400" cy="1470025"/>
          </a:xfrm>
          <a:prstGeom prst="rect">
            <a:avLst/>
          </a:prstGeom>
        </p:spPr>
        <p:txBody>
          <a:bodyPr/>
          <a:lstStyle>
            <a:lvl1pPr algn="ctr">
              <a:defRPr sz="4000">
                <a:latin typeface="+mj-lt"/>
                <a:ea typeface="+mj-ea"/>
                <a:cs typeface="+mj-cs"/>
                <a:sym typeface="Calibri"/>
              </a:defRPr>
            </a:lvl1pPr>
          </a:lstStyle>
          <a:p>
            <a:r>
              <a:t>Title Text</a:t>
            </a:r>
          </a:p>
        </p:txBody>
      </p:sp>
      <p:sp>
        <p:nvSpPr>
          <p:cNvPr id="49" name="Body Level One…"/>
          <p:cNvSpPr>
            <a:spLocks noGrp="1"/>
          </p:cNvSpPr>
          <p:nvPr>
            <p:ph type="body" sz="quarter" idx="1"/>
          </p:nvPr>
        </p:nvSpPr>
        <p:spPr>
          <a:xfrm>
            <a:off x="1371600" y="3886200"/>
            <a:ext cx="6400800" cy="1752600"/>
          </a:xfrm>
          <a:prstGeom prst="rect">
            <a:avLst/>
          </a:prstGeom>
        </p:spPr>
        <p:txBody>
          <a:bodyPr/>
          <a:lstStyle>
            <a:lvl1pPr marL="0" indent="0" algn="ctr">
              <a:buSzTx/>
              <a:buNone/>
              <a:defRPr>
                <a:latin typeface="+mj-lt"/>
                <a:ea typeface="+mj-ea"/>
                <a:cs typeface="+mj-cs"/>
                <a:sym typeface="Calibri"/>
              </a:defRPr>
            </a:lvl1pPr>
            <a:lvl2pPr marL="0" indent="457200" algn="ctr">
              <a:buSzTx/>
              <a:buNone/>
              <a:defRPr>
                <a:latin typeface="+mj-lt"/>
                <a:ea typeface="+mj-ea"/>
                <a:cs typeface="+mj-cs"/>
                <a:sym typeface="Calibri"/>
              </a:defRPr>
            </a:lvl2pPr>
            <a:lvl3pPr marL="0" indent="914400" algn="ctr">
              <a:buSzTx/>
              <a:buNone/>
              <a:defRPr>
                <a:latin typeface="+mj-lt"/>
                <a:ea typeface="+mj-ea"/>
                <a:cs typeface="+mj-cs"/>
                <a:sym typeface="Calibri"/>
              </a:defRPr>
            </a:lvl3pPr>
            <a:lvl4pPr marL="0" indent="1371600" algn="ctr">
              <a:buSzTx/>
              <a:buNone/>
              <a:defRPr>
                <a:latin typeface="+mj-lt"/>
                <a:ea typeface="+mj-ea"/>
                <a:cs typeface="+mj-cs"/>
                <a:sym typeface="Calibri"/>
              </a:defRPr>
            </a:lvl4pPr>
            <a:lvl5pPr marL="0" indent="1828800" algn="ctr">
              <a:buSzTx/>
              <a:buNone/>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5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40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40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40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41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41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41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413" name="Title Text"/>
          <p:cNvSpPr>
            <a:spLocks noGrp="1"/>
          </p:cNvSpPr>
          <p:nvPr>
            <p:ph type="title"/>
          </p:nvPr>
        </p:nvSpPr>
        <p:spPr>
          <a:xfrm>
            <a:off x="1066800" y="274638"/>
            <a:ext cx="6019800" cy="792163"/>
          </a:xfrm>
          <a:prstGeom prst="rect">
            <a:avLst/>
          </a:prstGeom>
        </p:spPr>
        <p:txBody>
          <a:bodyPr/>
          <a:lstStyle>
            <a:lvl1pPr algn="ctr">
              <a:defRPr sz="2800">
                <a:latin typeface="+mj-lt"/>
                <a:ea typeface="+mj-ea"/>
                <a:cs typeface="+mj-cs"/>
                <a:sym typeface="Calibri"/>
              </a:defRPr>
            </a:lvl1pPr>
          </a:lstStyle>
          <a:p>
            <a:r>
              <a:t>Title Text</a:t>
            </a:r>
          </a:p>
        </p:txBody>
      </p:sp>
      <p:sp>
        <p:nvSpPr>
          <p:cNvPr id="41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atin typeface="+mj-lt"/>
                <a:ea typeface="+mj-ea"/>
                <a:cs typeface="+mj-cs"/>
                <a:sym typeface="Calibri"/>
              </a:defRPr>
            </a:lvl1pPr>
            <a:lvl2pPr marL="261257" indent="-261257" algn="ctr">
              <a:spcBef>
                <a:spcPts val="300"/>
              </a:spcBef>
              <a:buChar char="•"/>
              <a:defRPr sz="1600" u="sng">
                <a:latin typeface="+mj-lt"/>
                <a:ea typeface="+mj-ea"/>
                <a:cs typeface="+mj-cs"/>
                <a:sym typeface="Calibri"/>
              </a:defRPr>
            </a:lvl2pPr>
            <a:lvl3pPr marL="590550" indent="-304800" algn="ctr">
              <a:spcBef>
                <a:spcPts val="300"/>
              </a:spcBef>
              <a:defRPr sz="1600" u="sng">
                <a:latin typeface="+mj-lt"/>
                <a:ea typeface="+mj-ea"/>
                <a:cs typeface="+mj-cs"/>
                <a:sym typeface="Calibri"/>
              </a:defRPr>
            </a:lvl3pPr>
            <a:lvl4pPr marL="533400" indent="-304800" algn="ctr">
              <a:spcBef>
                <a:spcPts val="300"/>
              </a:spcBef>
              <a:defRPr sz="1600" u="sng">
                <a:latin typeface="+mj-lt"/>
                <a:ea typeface="+mj-ea"/>
                <a:cs typeface="+mj-cs"/>
                <a:sym typeface="Calibri"/>
              </a:defRPr>
            </a:lvl4pPr>
            <a:lvl5pPr marL="762000" indent="-304800" algn="ctr">
              <a:spcBef>
                <a:spcPts val="300"/>
              </a:spcBef>
              <a:defRPr sz="1600" u="sng">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41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x">
  <p:cSld name="7_Title and Content">
    <p:spTree>
      <p:nvGrpSpPr>
        <p:cNvPr id="1" name=""/>
        <p:cNvGrpSpPr/>
        <p:nvPr/>
      </p:nvGrpSpPr>
      <p:grpSpPr>
        <a:xfrm>
          <a:off x="0" y="0"/>
          <a:ext cx="0" cy="0"/>
          <a:chOff x="0" y="0"/>
          <a:chExt cx="0" cy="0"/>
        </a:xfrm>
      </p:grpSpPr>
      <p:sp>
        <p:nvSpPr>
          <p:cNvPr id="42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42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42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42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42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42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42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42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43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x">
  <p:cSld name="8_Title and Content">
    <p:spTree>
      <p:nvGrpSpPr>
        <p:cNvPr id="1" name=""/>
        <p:cNvGrpSpPr/>
        <p:nvPr/>
      </p:nvGrpSpPr>
      <p:grpSpPr>
        <a:xfrm>
          <a:off x="0" y="0"/>
          <a:ext cx="0" cy="0"/>
          <a:chOff x="0" y="0"/>
          <a:chExt cx="0" cy="0"/>
        </a:xfrm>
      </p:grpSpPr>
      <p:sp>
        <p:nvSpPr>
          <p:cNvPr id="43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43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43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44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44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44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44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44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44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x">
  <p:cSld name="9_Title and Content">
    <p:spTree>
      <p:nvGrpSpPr>
        <p:cNvPr id="1" name=""/>
        <p:cNvGrpSpPr/>
        <p:nvPr/>
      </p:nvGrpSpPr>
      <p:grpSpPr>
        <a:xfrm>
          <a:off x="0" y="0"/>
          <a:ext cx="0" cy="0"/>
          <a:chOff x="0" y="0"/>
          <a:chExt cx="0" cy="0"/>
        </a:xfrm>
      </p:grpSpPr>
      <p:sp>
        <p:nvSpPr>
          <p:cNvPr id="45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45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45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45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45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45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45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45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46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x">
  <p:cSld name="10_Title and Content">
    <p:spTree>
      <p:nvGrpSpPr>
        <p:cNvPr id="1" name=""/>
        <p:cNvGrpSpPr/>
        <p:nvPr/>
      </p:nvGrpSpPr>
      <p:grpSpPr>
        <a:xfrm>
          <a:off x="0" y="0"/>
          <a:ext cx="0" cy="0"/>
          <a:chOff x="0" y="0"/>
          <a:chExt cx="0" cy="0"/>
        </a:xfrm>
      </p:grpSpPr>
      <p:sp>
        <p:nvSpPr>
          <p:cNvPr id="46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46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46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47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47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47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47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47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47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x">
  <p:cSld name="11_Title and Content">
    <p:spTree>
      <p:nvGrpSpPr>
        <p:cNvPr id="1" name=""/>
        <p:cNvGrpSpPr/>
        <p:nvPr/>
      </p:nvGrpSpPr>
      <p:grpSpPr>
        <a:xfrm>
          <a:off x="0" y="0"/>
          <a:ext cx="0" cy="0"/>
          <a:chOff x="0" y="0"/>
          <a:chExt cx="0" cy="0"/>
        </a:xfrm>
      </p:grpSpPr>
      <p:sp>
        <p:nvSpPr>
          <p:cNvPr id="48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48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48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48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48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48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48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48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49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497" name="Picture 5" descr="Picture 5"/>
          <p:cNvPicPr>
            <a:picLocks noChangeAspect="1"/>
          </p:cNvPicPr>
          <p:nvPr/>
        </p:nvPicPr>
        <p:blipFill>
          <a:blip r:embed="rId2">
            <a:extLst/>
          </a:blip>
          <a:stretch>
            <a:fillRect/>
          </a:stretch>
        </p:blipFill>
        <p:spPr>
          <a:xfrm>
            <a:off x="7977188" y="0"/>
            <a:ext cx="1165226" cy="1163638"/>
          </a:xfrm>
          <a:prstGeom prst="rect">
            <a:avLst/>
          </a:prstGeom>
          <a:ln w="12700">
            <a:miter lim="400000"/>
          </a:ln>
        </p:spPr>
      </p:pic>
      <p:sp>
        <p:nvSpPr>
          <p:cNvPr id="498" name="Title Text"/>
          <p:cNvSpPr>
            <a:spLocks noGrp="1"/>
          </p:cNvSpPr>
          <p:nvPr>
            <p:ph type="title"/>
          </p:nvPr>
        </p:nvSpPr>
        <p:spPr>
          <a:xfrm>
            <a:off x="685800" y="2130425"/>
            <a:ext cx="7772400" cy="1470025"/>
          </a:xfrm>
          <a:prstGeom prst="rect">
            <a:avLst/>
          </a:prstGeom>
        </p:spPr>
        <p:txBody>
          <a:bodyPr/>
          <a:lstStyle>
            <a:lvl1pPr algn="ctr">
              <a:defRPr sz="4000">
                <a:latin typeface="+mj-lt"/>
                <a:ea typeface="+mj-ea"/>
                <a:cs typeface="+mj-cs"/>
                <a:sym typeface="Calibri"/>
              </a:defRPr>
            </a:lvl1pPr>
          </a:lstStyle>
          <a:p>
            <a:r>
              <a:t>Title Text</a:t>
            </a:r>
          </a:p>
        </p:txBody>
      </p:sp>
      <p:sp>
        <p:nvSpPr>
          <p:cNvPr id="499" name="Body Level One…"/>
          <p:cNvSpPr>
            <a:spLocks noGrp="1"/>
          </p:cNvSpPr>
          <p:nvPr>
            <p:ph type="body" sz="quarter" idx="1"/>
          </p:nvPr>
        </p:nvSpPr>
        <p:spPr>
          <a:xfrm>
            <a:off x="1371600" y="3886200"/>
            <a:ext cx="6400800" cy="1752600"/>
          </a:xfrm>
          <a:prstGeom prst="rect">
            <a:avLst/>
          </a:prstGeom>
        </p:spPr>
        <p:txBody>
          <a:bodyPr/>
          <a:lstStyle>
            <a:lvl1pPr marL="0" indent="0" algn="ctr">
              <a:buSzTx/>
              <a:buNone/>
              <a:defRPr>
                <a:latin typeface="+mj-lt"/>
                <a:ea typeface="+mj-ea"/>
                <a:cs typeface="+mj-cs"/>
                <a:sym typeface="Calibri"/>
              </a:defRPr>
            </a:lvl1pPr>
            <a:lvl2pPr marL="0" indent="457200" algn="ctr">
              <a:buSzTx/>
              <a:buNone/>
              <a:defRPr>
                <a:latin typeface="+mj-lt"/>
                <a:ea typeface="+mj-ea"/>
                <a:cs typeface="+mj-cs"/>
                <a:sym typeface="Calibri"/>
              </a:defRPr>
            </a:lvl2pPr>
            <a:lvl3pPr marL="0" indent="914400" algn="ctr">
              <a:buSzTx/>
              <a:buNone/>
              <a:defRPr>
                <a:latin typeface="+mj-lt"/>
                <a:ea typeface="+mj-ea"/>
                <a:cs typeface="+mj-cs"/>
                <a:sym typeface="Calibri"/>
              </a:defRPr>
            </a:lvl3pPr>
            <a:lvl4pPr marL="0" indent="1371600" algn="ctr">
              <a:buSzTx/>
              <a:buNone/>
              <a:defRPr>
                <a:latin typeface="+mj-lt"/>
                <a:ea typeface="+mj-ea"/>
                <a:cs typeface="+mj-cs"/>
                <a:sym typeface="Calibri"/>
              </a:defRPr>
            </a:lvl4pPr>
            <a:lvl5pPr marL="0" indent="1828800" algn="ctr">
              <a:buSzTx/>
              <a:buNone/>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50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507" name="Picture 11" descr="Picture 11"/>
          <p:cNvPicPr>
            <a:picLocks noChangeAspect="1"/>
          </p:cNvPicPr>
          <p:nvPr/>
        </p:nvPicPr>
        <p:blipFill>
          <a:blip r:embed="rId2">
            <a:extLst/>
          </a:blip>
          <a:stretch>
            <a:fillRect/>
          </a:stretch>
        </p:blipFill>
        <p:spPr>
          <a:xfrm>
            <a:off x="6934200" y="46037"/>
            <a:ext cx="1098550" cy="1098551"/>
          </a:xfrm>
          <a:prstGeom prst="rect">
            <a:avLst/>
          </a:prstGeom>
          <a:ln w="12700">
            <a:miter lim="400000"/>
          </a:ln>
        </p:spPr>
      </p:pic>
      <p:sp>
        <p:nvSpPr>
          <p:cNvPr id="508" name="Title Text"/>
          <p:cNvSpPr>
            <a:spLocks noGrp="1"/>
          </p:cNvSpPr>
          <p:nvPr>
            <p:ph type="title"/>
          </p:nvPr>
        </p:nvSpPr>
        <p:spPr>
          <a:xfrm>
            <a:off x="1123950" y="161925"/>
            <a:ext cx="8020050" cy="866775"/>
          </a:xfrm>
          <a:prstGeom prst="rect">
            <a:avLst/>
          </a:prstGeom>
        </p:spPr>
        <p:txBody>
          <a:bodyPr/>
          <a:lstStyle>
            <a:lvl1pPr algn="ctr">
              <a:defRPr sz="4000">
                <a:latin typeface="+mj-lt"/>
                <a:ea typeface="+mj-ea"/>
                <a:cs typeface="+mj-cs"/>
                <a:sym typeface="Calibri"/>
              </a:defRPr>
            </a:lvl1pPr>
          </a:lstStyle>
          <a:p>
            <a:r>
              <a:t>Title Text</a:t>
            </a:r>
          </a:p>
        </p:txBody>
      </p:sp>
      <p:sp>
        <p:nvSpPr>
          <p:cNvPr id="509" name="Body Level One…"/>
          <p:cNvSpPr>
            <a:spLocks noGrp="1"/>
          </p:cNvSpPr>
          <p:nvPr>
            <p:ph type="body" idx="1"/>
          </p:nvPr>
        </p:nvSpPr>
        <p:spPr>
          <a:xfrm>
            <a:off x="203200" y="1362075"/>
            <a:ext cx="8788400" cy="4657725"/>
          </a:xfrm>
          <a:prstGeom prst="rect">
            <a:avLst/>
          </a:prstGeom>
        </p:spPr>
        <p:txBody>
          <a:bodyPr/>
          <a:lstStyle>
            <a:lvl1pPr>
              <a:defRPr>
                <a:latin typeface="+mj-lt"/>
                <a:ea typeface="+mj-ea"/>
                <a:cs typeface="+mj-cs"/>
                <a:sym typeface="Calibri"/>
              </a:defRPr>
            </a:lvl1pPr>
            <a:lvl2pPr>
              <a:defRPr>
                <a:latin typeface="+mj-lt"/>
                <a:ea typeface="+mj-ea"/>
                <a:cs typeface="+mj-cs"/>
                <a:sym typeface="Calibri"/>
              </a:defRPr>
            </a:lvl2pPr>
            <a:lvl3pPr>
              <a:defRPr>
                <a:latin typeface="+mj-lt"/>
                <a:ea typeface="+mj-ea"/>
                <a:cs typeface="+mj-cs"/>
                <a:sym typeface="Calibri"/>
              </a:defRPr>
            </a:lvl3pPr>
            <a:lvl4pPr>
              <a:defRPr>
                <a:latin typeface="+mj-lt"/>
                <a:ea typeface="+mj-ea"/>
                <a:cs typeface="+mj-cs"/>
                <a:sym typeface="Calibri"/>
              </a:defRPr>
            </a:lvl4pPr>
            <a:lvl5pPr>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51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51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51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51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52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52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52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523" name="Title Text"/>
          <p:cNvSpPr>
            <a:spLocks noGrp="1"/>
          </p:cNvSpPr>
          <p:nvPr>
            <p:ph type="title"/>
          </p:nvPr>
        </p:nvSpPr>
        <p:spPr>
          <a:xfrm>
            <a:off x="1066800" y="274638"/>
            <a:ext cx="6019800" cy="792163"/>
          </a:xfrm>
          <a:prstGeom prst="rect">
            <a:avLst/>
          </a:prstGeom>
        </p:spPr>
        <p:txBody>
          <a:bodyPr/>
          <a:lstStyle>
            <a:lvl1pPr algn="ctr">
              <a:defRPr sz="2800">
                <a:latin typeface="+mj-lt"/>
                <a:ea typeface="+mj-ea"/>
                <a:cs typeface="+mj-cs"/>
                <a:sym typeface="Calibri"/>
              </a:defRPr>
            </a:lvl1pPr>
          </a:lstStyle>
          <a:p>
            <a:r>
              <a:t>Title Text</a:t>
            </a:r>
          </a:p>
        </p:txBody>
      </p:sp>
      <p:sp>
        <p:nvSpPr>
          <p:cNvPr id="52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atin typeface="+mj-lt"/>
                <a:ea typeface="+mj-ea"/>
                <a:cs typeface="+mj-cs"/>
                <a:sym typeface="Calibri"/>
              </a:defRPr>
            </a:lvl1pPr>
            <a:lvl2pPr marL="261257" indent="-261257" algn="ctr">
              <a:spcBef>
                <a:spcPts val="300"/>
              </a:spcBef>
              <a:buChar char="•"/>
              <a:defRPr sz="1600" u="sng">
                <a:latin typeface="+mj-lt"/>
                <a:ea typeface="+mj-ea"/>
                <a:cs typeface="+mj-cs"/>
                <a:sym typeface="Calibri"/>
              </a:defRPr>
            </a:lvl2pPr>
            <a:lvl3pPr marL="590550" indent="-304800" algn="ctr">
              <a:spcBef>
                <a:spcPts val="300"/>
              </a:spcBef>
              <a:defRPr sz="1600" u="sng">
                <a:latin typeface="+mj-lt"/>
                <a:ea typeface="+mj-ea"/>
                <a:cs typeface="+mj-cs"/>
                <a:sym typeface="Calibri"/>
              </a:defRPr>
            </a:lvl3pPr>
            <a:lvl4pPr marL="533400" indent="-304800" algn="ctr">
              <a:spcBef>
                <a:spcPts val="300"/>
              </a:spcBef>
              <a:defRPr sz="1600" u="sng">
                <a:latin typeface="+mj-lt"/>
                <a:ea typeface="+mj-ea"/>
                <a:cs typeface="+mj-cs"/>
                <a:sym typeface="Calibri"/>
              </a:defRPr>
            </a:lvl4pPr>
            <a:lvl5pPr marL="762000" indent="-304800" algn="ctr">
              <a:spcBef>
                <a:spcPts val="300"/>
              </a:spcBef>
              <a:defRPr sz="1600" u="sng">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52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x">
  <p:cSld name="7_Title and Content">
    <p:spTree>
      <p:nvGrpSpPr>
        <p:cNvPr id="1" name=""/>
        <p:cNvGrpSpPr/>
        <p:nvPr/>
      </p:nvGrpSpPr>
      <p:grpSpPr>
        <a:xfrm>
          <a:off x="0" y="0"/>
          <a:ext cx="0" cy="0"/>
          <a:chOff x="0" y="0"/>
          <a:chExt cx="0" cy="0"/>
        </a:xfrm>
      </p:grpSpPr>
      <p:sp>
        <p:nvSpPr>
          <p:cNvPr id="53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53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53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53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53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53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53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53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54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57" name="Picture 5" descr="Picture 5"/>
          <p:cNvPicPr>
            <a:picLocks noChangeAspect="1"/>
          </p:cNvPicPr>
          <p:nvPr/>
        </p:nvPicPr>
        <p:blipFill>
          <a:blip r:embed="rId2">
            <a:extLst/>
          </a:blip>
          <a:stretch>
            <a:fillRect/>
          </a:stretch>
        </p:blipFill>
        <p:spPr>
          <a:xfrm>
            <a:off x="7977188" y="0"/>
            <a:ext cx="1165226" cy="1163638"/>
          </a:xfrm>
          <a:prstGeom prst="rect">
            <a:avLst/>
          </a:prstGeom>
          <a:ln w="12700">
            <a:miter lim="400000"/>
          </a:ln>
        </p:spPr>
      </p:pic>
      <p:sp>
        <p:nvSpPr>
          <p:cNvPr id="58" name="Title Text"/>
          <p:cNvSpPr>
            <a:spLocks noGrp="1"/>
          </p:cNvSpPr>
          <p:nvPr>
            <p:ph type="title"/>
          </p:nvPr>
        </p:nvSpPr>
        <p:spPr>
          <a:xfrm>
            <a:off x="685800" y="2130425"/>
            <a:ext cx="7772400" cy="1470025"/>
          </a:xfrm>
          <a:prstGeom prst="rect">
            <a:avLst/>
          </a:prstGeom>
        </p:spPr>
        <p:txBody>
          <a:bodyPr/>
          <a:lstStyle>
            <a:lvl1pPr algn="ctr">
              <a:defRPr sz="4000">
                <a:latin typeface="+mj-lt"/>
                <a:ea typeface="+mj-ea"/>
                <a:cs typeface="+mj-cs"/>
                <a:sym typeface="Calibri"/>
              </a:defRPr>
            </a:lvl1pPr>
          </a:lstStyle>
          <a:p>
            <a:r>
              <a:t>Title Text</a:t>
            </a:r>
          </a:p>
        </p:txBody>
      </p:sp>
      <p:sp>
        <p:nvSpPr>
          <p:cNvPr id="59" name="Body Level One…"/>
          <p:cNvSpPr>
            <a:spLocks noGrp="1"/>
          </p:cNvSpPr>
          <p:nvPr>
            <p:ph type="body" sz="quarter" idx="1"/>
          </p:nvPr>
        </p:nvSpPr>
        <p:spPr>
          <a:xfrm>
            <a:off x="1371600" y="3886200"/>
            <a:ext cx="6400800" cy="1752600"/>
          </a:xfrm>
          <a:prstGeom prst="rect">
            <a:avLst/>
          </a:prstGeom>
        </p:spPr>
        <p:txBody>
          <a:bodyPr/>
          <a:lstStyle>
            <a:lvl1pPr marL="0" indent="0" algn="ctr">
              <a:buSzTx/>
              <a:buNone/>
              <a:defRPr>
                <a:latin typeface="+mj-lt"/>
                <a:ea typeface="+mj-ea"/>
                <a:cs typeface="+mj-cs"/>
                <a:sym typeface="Calibri"/>
              </a:defRPr>
            </a:lvl1pPr>
            <a:lvl2pPr marL="0" indent="457200" algn="ctr">
              <a:buSzTx/>
              <a:buNone/>
              <a:defRPr>
                <a:latin typeface="+mj-lt"/>
                <a:ea typeface="+mj-ea"/>
                <a:cs typeface="+mj-cs"/>
                <a:sym typeface="Calibri"/>
              </a:defRPr>
            </a:lvl2pPr>
            <a:lvl3pPr marL="0" indent="914400" algn="ctr">
              <a:buSzTx/>
              <a:buNone/>
              <a:defRPr>
                <a:latin typeface="+mj-lt"/>
                <a:ea typeface="+mj-ea"/>
                <a:cs typeface="+mj-cs"/>
                <a:sym typeface="Calibri"/>
              </a:defRPr>
            </a:lvl3pPr>
            <a:lvl4pPr marL="0" indent="1371600" algn="ctr">
              <a:buSzTx/>
              <a:buNone/>
              <a:defRPr>
                <a:latin typeface="+mj-lt"/>
                <a:ea typeface="+mj-ea"/>
                <a:cs typeface="+mj-cs"/>
                <a:sym typeface="Calibri"/>
              </a:defRPr>
            </a:lvl4pPr>
            <a:lvl5pPr marL="0" indent="1828800" algn="ctr">
              <a:buSzTx/>
              <a:buNone/>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6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x">
  <p:cSld name="8_Title and Content">
    <p:spTree>
      <p:nvGrpSpPr>
        <p:cNvPr id="1" name=""/>
        <p:cNvGrpSpPr/>
        <p:nvPr/>
      </p:nvGrpSpPr>
      <p:grpSpPr>
        <a:xfrm>
          <a:off x="0" y="0"/>
          <a:ext cx="0" cy="0"/>
          <a:chOff x="0" y="0"/>
          <a:chExt cx="0" cy="0"/>
        </a:xfrm>
      </p:grpSpPr>
      <p:sp>
        <p:nvSpPr>
          <p:cNvPr id="54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54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54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55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55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55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55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55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55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x">
  <p:cSld name="9_Title and Content">
    <p:spTree>
      <p:nvGrpSpPr>
        <p:cNvPr id="1" name=""/>
        <p:cNvGrpSpPr/>
        <p:nvPr/>
      </p:nvGrpSpPr>
      <p:grpSpPr>
        <a:xfrm>
          <a:off x="0" y="0"/>
          <a:ext cx="0" cy="0"/>
          <a:chOff x="0" y="0"/>
          <a:chExt cx="0" cy="0"/>
        </a:xfrm>
      </p:grpSpPr>
      <p:sp>
        <p:nvSpPr>
          <p:cNvPr id="56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56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56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56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56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56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56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56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57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x">
  <p:cSld name="10_Title and Content">
    <p:spTree>
      <p:nvGrpSpPr>
        <p:cNvPr id="1" name=""/>
        <p:cNvGrpSpPr/>
        <p:nvPr/>
      </p:nvGrpSpPr>
      <p:grpSpPr>
        <a:xfrm>
          <a:off x="0" y="0"/>
          <a:ext cx="0" cy="0"/>
          <a:chOff x="0" y="0"/>
          <a:chExt cx="0" cy="0"/>
        </a:xfrm>
      </p:grpSpPr>
      <p:sp>
        <p:nvSpPr>
          <p:cNvPr id="57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57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57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58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58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58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58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58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58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x">
  <p:cSld name="11_Title and Content">
    <p:spTree>
      <p:nvGrpSpPr>
        <p:cNvPr id="1" name=""/>
        <p:cNvGrpSpPr/>
        <p:nvPr/>
      </p:nvGrpSpPr>
      <p:grpSpPr>
        <a:xfrm>
          <a:off x="0" y="0"/>
          <a:ext cx="0" cy="0"/>
          <a:chOff x="0" y="0"/>
          <a:chExt cx="0" cy="0"/>
        </a:xfrm>
      </p:grpSpPr>
      <p:sp>
        <p:nvSpPr>
          <p:cNvPr id="59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59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59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59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59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59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59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59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60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607" name="Picture 5" descr="Picture 5"/>
          <p:cNvPicPr>
            <a:picLocks noChangeAspect="1"/>
          </p:cNvPicPr>
          <p:nvPr/>
        </p:nvPicPr>
        <p:blipFill>
          <a:blip r:embed="rId2">
            <a:extLst/>
          </a:blip>
          <a:stretch>
            <a:fillRect/>
          </a:stretch>
        </p:blipFill>
        <p:spPr>
          <a:xfrm>
            <a:off x="7977188" y="0"/>
            <a:ext cx="1165226" cy="1163638"/>
          </a:xfrm>
          <a:prstGeom prst="rect">
            <a:avLst/>
          </a:prstGeom>
          <a:ln w="12700">
            <a:miter lim="400000"/>
          </a:ln>
        </p:spPr>
      </p:pic>
      <p:sp>
        <p:nvSpPr>
          <p:cNvPr id="608" name="Title Text"/>
          <p:cNvSpPr>
            <a:spLocks noGrp="1"/>
          </p:cNvSpPr>
          <p:nvPr>
            <p:ph type="title"/>
          </p:nvPr>
        </p:nvSpPr>
        <p:spPr>
          <a:xfrm>
            <a:off x="685800" y="2130425"/>
            <a:ext cx="7772400" cy="1470025"/>
          </a:xfrm>
          <a:prstGeom prst="rect">
            <a:avLst/>
          </a:prstGeom>
        </p:spPr>
        <p:txBody>
          <a:bodyPr/>
          <a:lstStyle>
            <a:lvl1pPr algn="ctr">
              <a:defRPr sz="4000">
                <a:latin typeface="+mj-lt"/>
                <a:ea typeface="+mj-ea"/>
                <a:cs typeface="+mj-cs"/>
                <a:sym typeface="Calibri"/>
              </a:defRPr>
            </a:lvl1pPr>
          </a:lstStyle>
          <a:p>
            <a:r>
              <a:t>Title Text</a:t>
            </a:r>
          </a:p>
        </p:txBody>
      </p:sp>
      <p:sp>
        <p:nvSpPr>
          <p:cNvPr id="609" name="Body Level One…"/>
          <p:cNvSpPr>
            <a:spLocks noGrp="1"/>
          </p:cNvSpPr>
          <p:nvPr>
            <p:ph type="body" sz="quarter" idx="1"/>
          </p:nvPr>
        </p:nvSpPr>
        <p:spPr>
          <a:xfrm>
            <a:off x="1371600" y="3886200"/>
            <a:ext cx="6400800" cy="1752600"/>
          </a:xfrm>
          <a:prstGeom prst="rect">
            <a:avLst/>
          </a:prstGeom>
        </p:spPr>
        <p:txBody>
          <a:bodyPr/>
          <a:lstStyle>
            <a:lvl1pPr marL="0" indent="0" algn="ctr">
              <a:buSzTx/>
              <a:buNone/>
              <a:defRPr>
                <a:latin typeface="+mj-lt"/>
                <a:ea typeface="+mj-ea"/>
                <a:cs typeface="+mj-cs"/>
                <a:sym typeface="Calibri"/>
              </a:defRPr>
            </a:lvl1pPr>
            <a:lvl2pPr marL="0" indent="457200" algn="ctr">
              <a:buSzTx/>
              <a:buNone/>
              <a:defRPr>
                <a:latin typeface="+mj-lt"/>
                <a:ea typeface="+mj-ea"/>
                <a:cs typeface="+mj-cs"/>
                <a:sym typeface="Calibri"/>
              </a:defRPr>
            </a:lvl2pPr>
            <a:lvl3pPr marL="0" indent="914400" algn="ctr">
              <a:buSzTx/>
              <a:buNone/>
              <a:defRPr>
                <a:latin typeface="+mj-lt"/>
                <a:ea typeface="+mj-ea"/>
                <a:cs typeface="+mj-cs"/>
                <a:sym typeface="Calibri"/>
              </a:defRPr>
            </a:lvl3pPr>
            <a:lvl4pPr marL="0" indent="1371600" algn="ctr">
              <a:buSzTx/>
              <a:buNone/>
              <a:defRPr>
                <a:latin typeface="+mj-lt"/>
                <a:ea typeface="+mj-ea"/>
                <a:cs typeface="+mj-cs"/>
                <a:sym typeface="Calibri"/>
              </a:defRPr>
            </a:lvl4pPr>
            <a:lvl5pPr marL="0" indent="1828800" algn="ctr">
              <a:buSzTx/>
              <a:buNone/>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61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617" name="Picture 11" descr="Picture 11"/>
          <p:cNvPicPr>
            <a:picLocks noChangeAspect="1"/>
          </p:cNvPicPr>
          <p:nvPr/>
        </p:nvPicPr>
        <p:blipFill>
          <a:blip r:embed="rId2">
            <a:extLst/>
          </a:blip>
          <a:stretch>
            <a:fillRect/>
          </a:stretch>
        </p:blipFill>
        <p:spPr>
          <a:xfrm>
            <a:off x="6934200" y="46037"/>
            <a:ext cx="1098550" cy="1098551"/>
          </a:xfrm>
          <a:prstGeom prst="rect">
            <a:avLst/>
          </a:prstGeom>
          <a:ln w="12700">
            <a:miter lim="400000"/>
          </a:ln>
        </p:spPr>
      </p:pic>
      <p:sp>
        <p:nvSpPr>
          <p:cNvPr id="618" name="Title Text"/>
          <p:cNvSpPr>
            <a:spLocks noGrp="1"/>
          </p:cNvSpPr>
          <p:nvPr>
            <p:ph type="title"/>
          </p:nvPr>
        </p:nvSpPr>
        <p:spPr>
          <a:xfrm>
            <a:off x="1123950" y="161925"/>
            <a:ext cx="8020050" cy="866775"/>
          </a:xfrm>
          <a:prstGeom prst="rect">
            <a:avLst/>
          </a:prstGeom>
        </p:spPr>
        <p:txBody>
          <a:bodyPr/>
          <a:lstStyle>
            <a:lvl1pPr algn="ctr">
              <a:defRPr sz="4000">
                <a:latin typeface="+mj-lt"/>
                <a:ea typeface="+mj-ea"/>
                <a:cs typeface="+mj-cs"/>
                <a:sym typeface="Calibri"/>
              </a:defRPr>
            </a:lvl1pPr>
          </a:lstStyle>
          <a:p>
            <a:r>
              <a:t>Title Text</a:t>
            </a:r>
          </a:p>
        </p:txBody>
      </p:sp>
      <p:sp>
        <p:nvSpPr>
          <p:cNvPr id="619" name="Body Level One…"/>
          <p:cNvSpPr>
            <a:spLocks noGrp="1"/>
          </p:cNvSpPr>
          <p:nvPr>
            <p:ph type="body" idx="1"/>
          </p:nvPr>
        </p:nvSpPr>
        <p:spPr>
          <a:xfrm>
            <a:off x="203200" y="1362075"/>
            <a:ext cx="8788400" cy="4657725"/>
          </a:xfrm>
          <a:prstGeom prst="rect">
            <a:avLst/>
          </a:prstGeom>
        </p:spPr>
        <p:txBody>
          <a:bodyPr/>
          <a:lstStyle>
            <a:lvl1pPr>
              <a:defRPr>
                <a:latin typeface="+mj-lt"/>
                <a:ea typeface="+mj-ea"/>
                <a:cs typeface="+mj-cs"/>
                <a:sym typeface="Calibri"/>
              </a:defRPr>
            </a:lvl1pPr>
            <a:lvl2pPr>
              <a:defRPr>
                <a:latin typeface="+mj-lt"/>
                <a:ea typeface="+mj-ea"/>
                <a:cs typeface="+mj-cs"/>
                <a:sym typeface="Calibri"/>
              </a:defRPr>
            </a:lvl2pPr>
            <a:lvl3pPr>
              <a:defRPr>
                <a:latin typeface="+mj-lt"/>
                <a:ea typeface="+mj-ea"/>
                <a:cs typeface="+mj-cs"/>
                <a:sym typeface="Calibri"/>
              </a:defRPr>
            </a:lvl3pPr>
            <a:lvl4pPr>
              <a:defRPr>
                <a:latin typeface="+mj-lt"/>
                <a:ea typeface="+mj-ea"/>
                <a:cs typeface="+mj-cs"/>
                <a:sym typeface="Calibri"/>
              </a:defRPr>
            </a:lvl4pPr>
            <a:lvl5pPr>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62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62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62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62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63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63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63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633" name="Title Text"/>
          <p:cNvSpPr>
            <a:spLocks noGrp="1"/>
          </p:cNvSpPr>
          <p:nvPr>
            <p:ph type="title"/>
          </p:nvPr>
        </p:nvSpPr>
        <p:spPr>
          <a:xfrm>
            <a:off x="1066800" y="274638"/>
            <a:ext cx="6019800" cy="792163"/>
          </a:xfrm>
          <a:prstGeom prst="rect">
            <a:avLst/>
          </a:prstGeom>
        </p:spPr>
        <p:txBody>
          <a:bodyPr/>
          <a:lstStyle>
            <a:lvl1pPr algn="ctr">
              <a:defRPr sz="2800">
                <a:latin typeface="+mj-lt"/>
                <a:ea typeface="+mj-ea"/>
                <a:cs typeface="+mj-cs"/>
                <a:sym typeface="Calibri"/>
              </a:defRPr>
            </a:lvl1pPr>
          </a:lstStyle>
          <a:p>
            <a:r>
              <a:t>Title Text</a:t>
            </a:r>
          </a:p>
        </p:txBody>
      </p:sp>
      <p:sp>
        <p:nvSpPr>
          <p:cNvPr id="63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atin typeface="+mj-lt"/>
                <a:ea typeface="+mj-ea"/>
                <a:cs typeface="+mj-cs"/>
                <a:sym typeface="Calibri"/>
              </a:defRPr>
            </a:lvl1pPr>
            <a:lvl2pPr marL="261257" indent="-261257" algn="ctr">
              <a:spcBef>
                <a:spcPts val="300"/>
              </a:spcBef>
              <a:buChar char="•"/>
              <a:defRPr sz="1600" u="sng">
                <a:latin typeface="+mj-lt"/>
                <a:ea typeface="+mj-ea"/>
                <a:cs typeface="+mj-cs"/>
                <a:sym typeface="Calibri"/>
              </a:defRPr>
            </a:lvl2pPr>
            <a:lvl3pPr marL="590550" indent="-304800" algn="ctr">
              <a:spcBef>
                <a:spcPts val="300"/>
              </a:spcBef>
              <a:defRPr sz="1600" u="sng">
                <a:latin typeface="+mj-lt"/>
                <a:ea typeface="+mj-ea"/>
                <a:cs typeface="+mj-cs"/>
                <a:sym typeface="Calibri"/>
              </a:defRPr>
            </a:lvl3pPr>
            <a:lvl4pPr marL="533400" indent="-304800" algn="ctr">
              <a:spcBef>
                <a:spcPts val="300"/>
              </a:spcBef>
              <a:defRPr sz="1600" u="sng">
                <a:latin typeface="+mj-lt"/>
                <a:ea typeface="+mj-ea"/>
                <a:cs typeface="+mj-cs"/>
                <a:sym typeface="Calibri"/>
              </a:defRPr>
            </a:lvl4pPr>
            <a:lvl5pPr marL="762000" indent="-304800" algn="ctr">
              <a:spcBef>
                <a:spcPts val="300"/>
              </a:spcBef>
              <a:defRPr sz="1600" u="sng">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63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x">
  <p:cSld name="7_Title and Content">
    <p:spTree>
      <p:nvGrpSpPr>
        <p:cNvPr id="1" name=""/>
        <p:cNvGrpSpPr/>
        <p:nvPr/>
      </p:nvGrpSpPr>
      <p:grpSpPr>
        <a:xfrm>
          <a:off x="0" y="0"/>
          <a:ext cx="0" cy="0"/>
          <a:chOff x="0" y="0"/>
          <a:chExt cx="0" cy="0"/>
        </a:xfrm>
      </p:grpSpPr>
      <p:sp>
        <p:nvSpPr>
          <p:cNvPr id="64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64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64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64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64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64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64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64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65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x">
  <p:cSld name="8_Title and Content">
    <p:spTree>
      <p:nvGrpSpPr>
        <p:cNvPr id="1" name=""/>
        <p:cNvGrpSpPr/>
        <p:nvPr/>
      </p:nvGrpSpPr>
      <p:grpSpPr>
        <a:xfrm>
          <a:off x="0" y="0"/>
          <a:ext cx="0" cy="0"/>
          <a:chOff x="0" y="0"/>
          <a:chExt cx="0" cy="0"/>
        </a:xfrm>
      </p:grpSpPr>
      <p:sp>
        <p:nvSpPr>
          <p:cNvPr id="65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65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65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66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66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66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66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66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66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x">
  <p:cSld name="9_Title and Content">
    <p:spTree>
      <p:nvGrpSpPr>
        <p:cNvPr id="1" name=""/>
        <p:cNvGrpSpPr/>
        <p:nvPr/>
      </p:nvGrpSpPr>
      <p:grpSpPr>
        <a:xfrm>
          <a:off x="0" y="0"/>
          <a:ext cx="0" cy="0"/>
          <a:chOff x="0" y="0"/>
          <a:chExt cx="0" cy="0"/>
        </a:xfrm>
      </p:grpSpPr>
      <p:sp>
        <p:nvSpPr>
          <p:cNvPr id="67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67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67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67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67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67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67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67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68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67" name="Picture 11" descr="Picture 11"/>
          <p:cNvPicPr>
            <a:picLocks noChangeAspect="1"/>
          </p:cNvPicPr>
          <p:nvPr/>
        </p:nvPicPr>
        <p:blipFill>
          <a:blip r:embed="rId2">
            <a:extLst/>
          </a:blip>
          <a:stretch>
            <a:fillRect/>
          </a:stretch>
        </p:blipFill>
        <p:spPr>
          <a:xfrm>
            <a:off x="6934200" y="46037"/>
            <a:ext cx="1098550" cy="1098551"/>
          </a:xfrm>
          <a:prstGeom prst="rect">
            <a:avLst/>
          </a:prstGeom>
          <a:ln w="12700">
            <a:miter lim="400000"/>
          </a:ln>
        </p:spPr>
      </p:pic>
      <p:sp>
        <p:nvSpPr>
          <p:cNvPr id="68" name="Title Text"/>
          <p:cNvSpPr>
            <a:spLocks noGrp="1"/>
          </p:cNvSpPr>
          <p:nvPr>
            <p:ph type="title"/>
          </p:nvPr>
        </p:nvSpPr>
        <p:spPr>
          <a:xfrm>
            <a:off x="1123950" y="161925"/>
            <a:ext cx="8020050" cy="866775"/>
          </a:xfrm>
          <a:prstGeom prst="rect">
            <a:avLst/>
          </a:prstGeom>
        </p:spPr>
        <p:txBody>
          <a:bodyPr/>
          <a:lstStyle>
            <a:lvl1pPr algn="ctr">
              <a:defRPr sz="4000">
                <a:latin typeface="+mj-lt"/>
                <a:ea typeface="+mj-ea"/>
                <a:cs typeface="+mj-cs"/>
                <a:sym typeface="Calibri"/>
              </a:defRPr>
            </a:lvl1pPr>
          </a:lstStyle>
          <a:p>
            <a:r>
              <a:t>Title Text</a:t>
            </a:r>
          </a:p>
        </p:txBody>
      </p:sp>
      <p:sp>
        <p:nvSpPr>
          <p:cNvPr id="69" name="Body Level One…"/>
          <p:cNvSpPr>
            <a:spLocks noGrp="1"/>
          </p:cNvSpPr>
          <p:nvPr>
            <p:ph type="body" idx="1"/>
          </p:nvPr>
        </p:nvSpPr>
        <p:spPr>
          <a:xfrm>
            <a:off x="203200" y="1362075"/>
            <a:ext cx="8788400" cy="4657725"/>
          </a:xfrm>
          <a:prstGeom prst="rect">
            <a:avLst/>
          </a:prstGeom>
        </p:spPr>
        <p:txBody>
          <a:bodyPr/>
          <a:lstStyle>
            <a:lvl1pPr>
              <a:defRPr>
                <a:latin typeface="+mj-lt"/>
                <a:ea typeface="+mj-ea"/>
                <a:cs typeface="+mj-cs"/>
                <a:sym typeface="Calibri"/>
              </a:defRPr>
            </a:lvl1pPr>
            <a:lvl2pPr>
              <a:defRPr>
                <a:latin typeface="+mj-lt"/>
                <a:ea typeface="+mj-ea"/>
                <a:cs typeface="+mj-cs"/>
                <a:sym typeface="Calibri"/>
              </a:defRPr>
            </a:lvl2pPr>
            <a:lvl3pPr>
              <a:defRPr>
                <a:latin typeface="+mj-lt"/>
                <a:ea typeface="+mj-ea"/>
                <a:cs typeface="+mj-cs"/>
                <a:sym typeface="Calibri"/>
              </a:defRPr>
            </a:lvl3pPr>
            <a:lvl4pPr>
              <a:defRPr>
                <a:latin typeface="+mj-lt"/>
                <a:ea typeface="+mj-ea"/>
                <a:cs typeface="+mj-cs"/>
                <a:sym typeface="Calibri"/>
              </a:defRPr>
            </a:lvl4pPr>
            <a:lvl5pPr>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7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x">
  <p:cSld name="10_Title and Content">
    <p:spTree>
      <p:nvGrpSpPr>
        <p:cNvPr id="1" name=""/>
        <p:cNvGrpSpPr/>
        <p:nvPr/>
      </p:nvGrpSpPr>
      <p:grpSpPr>
        <a:xfrm>
          <a:off x="0" y="0"/>
          <a:ext cx="0" cy="0"/>
          <a:chOff x="0" y="0"/>
          <a:chExt cx="0" cy="0"/>
        </a:xfrm>
      </p:grpSpPr>
      <p:sp>
        <p:nvSpPr>
          <p:cNvPr id="68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68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68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69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69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69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69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69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69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x">
  <p:cSld name="11_Title and Content">
    <p:spTree>
      <p:nvGrpSpPr>
        <p:cNvPr id="1" name=""/>
        <p:cNvGrpSpPr/>
        <p:nvPr/>
      </p:nvGrpSpPr>
      <p:grpSpPr>
        <a:xfrm>
          <a:off x="0" y="0"/>
          <a:ext cx="0" cy="0"/>
          <a:chOff x="0" y="0"/>
          <a:chExt cx="0" cy="0"/>
        </a:xfrm>
      </p:grpSpPr>
      <p:sp>
        <p:nvSpPr>
          <p:cNvPr id="70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70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70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70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70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70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70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70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71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717" name="Picture 5" descr="Picture 5"/>
          <p:cNvPicPr>
            <a:picLocks noChangeAspect="1"/>
          </p:cNvPicPr>
          <p:nvPr/>
        </p:nvPicPr>
        <p:blipFill>
          <a:blip r:embed="rId2">
            <a:extLst/>
          </a:blip>
          <a:stretch>
            <a:fillRect/>
          </a:stretch>
        </p:blipFill>
        <p:spPr>
          <a:xfrm>
            <a:off x="7977188" y="0"/>
            <a:ext cx="1165226" cy="1163638"/>
          </a:xfrm>
          <a:prstGeom prst="rect">
            <a:avLst/>
          </a:prstGeom>
          <a:ln w="12700">
            <a:miter lim="400000"/>
          </a:ln>
        </p:spPr>
      </p:pic>
      <p:sp>
        <p:nvSpPr>
          <p:cNvPr id="718" name="Title Text"/>
          <p:cNvSpPr>
            <a:spLocks noGrp="1"/>
          </p:cNvSpPr>
          <p:nvPr>
            <p:ph type="title"/>
          </p:nvPr>
        </p:nvSpPr>
        <p:spPr>
          <a:xfrm>
            <a:off x="685800" y="2130425"/>
            <a:ext cx="7772400" cy="1470025"/>
          </a:xfrm>
          <a:prstGeom prst="rect">
            <a:avLst/>
          </a:prstGeom>
        </p:spPr>
        <p:txBody>
          <a:bodyPr/>
          <a:lstStyle>
            <a:lvl1pPr algn="ctr">
              <a:defRPr sz="4000">
                <a:latin typeface="+mj-lt"/>
                <a:ea typeface="+mj-ea"/>
                <a:cs typeface="+mj-cs"/>
                <a:sym typeface="Calibri"/>
              </a:defRPr>
            </a:lvl1pPr>
          </a:lstStyle>
          <a:p>
            <a:r>
              <a:t>Title Text</a:t>
            </a:r>
          </a:p>
        </p:txBody>
      </p:sp>
      <p:sp>
        <p:nvSpPr>
          <p:cNvPr id="719" name="Body Level One…"/>
          <p:cNvSpPr>
            <a:spLocks noGrp="1"/>
          </p:cNvSpPr>
          <p:nvPr>
            <p:ph type="body" sz="quarter" idx="1"/>
          </p:nvPr>
        </p:nvSpPr>
        <p:spPr>
          <a:xfrm>
            <a:off x="1371600" y="3886200"/>
            <a:ext cx="6400800" cy="1752600"/>
          </a:xfrm>
          <a:prstGeom prst="rect">
            <a:avLst/>
          </a:prstGeom>
        </p:spPr>
        <p:txBody>
          <a:bodyPr/>
          <a:lstStyle>
            <a:lvl1pPr marL="0" indent="0" algn="ctr">
              <a:buSzTx/>
              <a:buNone/>
              <a:defRPr>
                <a:latin typeface="+mj-lt"/>
                <a:ea typeface="+mj-ea"/>
                <a:cs typeface="+mj-cs"/>
                <a:sym typeface="Calibri"/>
              </a:defRPr>
            </a:lvl1pPr>
            <a:lvl2pPr marL="0" indent="457200" algn="ctr">
              <a:buSzTx/>
              <a:buNone/>
              <a:defRPr>
                <a:latin typeface="+mj-lt"/>
                <a:ea typeface="+mj-ea"/>
                <a:cs typeface="+mj-cs"/>
                <a:sym typeface="Calibri"/>
              </a:defRPr>
            </a:lvl2pPr>
            <a:lvl3pPr marL="0" indent="914400" algn="ctr">
              <a:buSzTx/>
              <a:buNone/>
              <a:defRPr>
                <a:latin typeface="+mj-lt"/>
                <a:ea typeface="+mj-ea"/>
                <a:cs typeface="+mj-cs"/>
                <a:sym typeface="Calibri"/>
              </a:defRPr>
            </a:lvl3pPr>
            <a:lvl4pPr marL="0" indent="1371600" algn="ctr">
              <a:buSzTx/>
              <a:buNone/>
              <a:defRPr>
                <a:latin typeface="+mj-lt"/>
                <a:ea typeface="+mj-ea"/>
                <a:cs typeface="+mj-cs"/>
                <a:sym typeface="Calibri"/>
              </a:defRPr>
            </a:lvl4pPr>
            <a:lvl5pPr marL="0" indent="1828800" algn="ctr">
              <a:buSzTx/>
              <a:buNone/>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72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727" name="Picture 11" descr="Picture 11"/>
          <p:cNvPicPr>
            <a:picLocks noChangeAspect="1"/>
          </p:cNvPicPr>
          <p:nvPr/>
        </p:nvPicPr>
        <p:blipFill>
          <a:blip r:embed="rId2">
            <a:extLst/>
          </a:blip>
          <a:stretch>
            <a:fillRect/>
          </a:stretch>
        </p:blipFill>
        <p:spPr>
          <a:xfrm>
            <a:off x="6934200" y="46037"/>
            <a:ext cx="1098550" cy="1098551"/>
          </a:xfrm>
          <a:prstGeom prst="rect">
            <a:avLst/>
          </a:prstGeom>
          <a:ln w="12700">
            <a:miter lim="400000"/>
          </a:ln>
        </p:spPr>
      </p:pic>
      <p:sp>
        <p:nvSpPr>
          <p:cNvPr id="728" name="Title Text"/>
          <p:cNvSpPr>
            <a:spLocks noGrp="1"/>
          </p:cNvSpPr>
          <p:nvPr>
            <p:ph type="title"/>
          </p:nvPr>
        </p:nvSpPr>
        <p:spPr>
          <a:xfrm>
            <a:off x="1123950" y="161925"/>
            <a:ext cx="8020050" cy="866775"/>
          </a:xfrm>
          <a:prstGeom prst="rect">
            <a:avLst/>
          </a:prstGeom>
        </p:spPr>
        <p:txBody>
          <a:bodyPr/>
          <a:lstStyle>
            <a:lvl1pPr algn="ctr">
              <a:defRPr sz="4000">
                <a:latin typeface="+mj-lt"/>
                <a:ea typeface="+mj-ea"/>
                <a:cs typeface="+mj-cs"/>
                <a:sym typeface="Calibri"/>
              </a:defRPr>
            </a:lvl1pPr>
          </a:lstStyle>
          <a:p>
            <a:r>
              <a:t>Title Text</a:t>
            </a:r>
          </a:p>
        </p:txBody>
      </p:sp>
      <p:sp>
        <p:nvSpPr>
          <p:cNvPr id="729" name="Body Level One…"/>
          <p:cNvSpPr>
            <a:spLocks noGrp="1"/>
          </p:cNvSpPr>
          <p:nvPr>
            <p:ph type="body" idx="1"/>
          </p:nvPr>
        </p:nvSpPr>
        <p:spPr>
          <a:xfrm>
            <a:off x="203200" y="1362075"/>
            <a:ext cx="8788400" cy="4657725"/>
          </a:xfrm>
          <a:prstGeom prst="rect">
            <a:avLst/>
          </a:prstGeom>
        </p:spPr>
        <p:txBody>
          <a:bodyPr/>
          <a:lstStyle>
            <a:lvl1pPr>
              <a:defRPr>
                <a:latin typeface="+mj-lt"/>
                <a:ea typeface="+mj-ea"/>
                <a:cs typeface="+mj-cs"/>
                <a:sym typeface="Calibri"/>
              </a:defRPr>
            </a:lvl1pPr>
            <a:lvl2pPr>
              <a:defRPr>
                <a:latin typeface="+mj-lt"/>
                <a:ea typeface="+mj-ea"/>
                <a:cs typeface="+mj-cs"/>
                <a:sym typeface="Calibri"/>
              </a:defRPr>
            </a:lvl2pPr>
            <a:lvl3pPr>
              <a:defRPr>
                <a:latin typeface="+mj-lt"/>
                <a:ea typeface="+mj-ea"/>
                <a:cs typeface="+mj-cs"/>
                <a:sym typeface="Calibri"/>
              </a:defRPr>
            </a:lvl3pPr>
            <a:lvl4pPr>
              <a:defRPr>
                <a:latin typeface="+mj-lt"/>
                <a:ea typeface="+mj-ea"/>
                <a:cs typeface="+mj-cs"/>
                <a:sym typeface="Calibri"/>
              </a:defRPr>
            </a:lvl4pPr>
            <a:lvl5pPr>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73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73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73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73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74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74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74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743" name="Title Text"/>
          <p:cNvSpPr>
            <a:spLocks noGrp="1"/>
          </p:cNvSpPr>
          <p:nvPr>
            <p:ph type="title"/>
          </p:nvPr>
        </p:nvSpPr>
        <p:spPr>
          <a:xfrm>
            <a:off x="1066800" y="274638"/>
            <a:ext cx="6019800" cy="792163"/>
          </a:xfrm>
          <a:prstGeom prst="rect">
            <a:avLst/>
          </a:prstGeom>
        </p:spPr>
        <p:txBody>
          <a:bodyPr/>
          <a:lstStyle>
            <a:lvl1pPr algn="ctr">
              <a:defRPr sz="2800">
                <a:latin typeface="+mj-lt"/>
                <a:ea typeface="+mj-ea"/>
                <a:cs typeface="+mj-cs"/>
                <a:sym typeface="Calibri"/>
              </a:defRPr>
            </a:lvl1pPr>
          </a:lstStyle>
          <a:p>
            <a:r>
              <a:t>Title Text</a:t>
            </a:r>
          </a:p>
        </p:txBody>
      </p:sp>
      <p:sp>
        <p:nvSpPr>
          <p:cNvPr id="74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atin typeface="+mj-lt"/>
                <a:ea typeface="+mj-ea"/>
                <a:cs typeface="+mj-cs"/>
                <a:sym typeface="Calibri"/>
              </a:defRPr>
            </a:lvl1pPr>
            <a:lvl2pPr marL="261257" indent="-261257" algn="ctr">
              <a:spcBef>
                <a:spcPts val="300"/>
              </a:spcBef>
              <a:buChar char="•"/>
              <a:defRPr sz="1600" u="sng">
                <a:latin typeface="+mj-lt"/>
                <a:ea typeface="+mj-ea"/>
                <a:cs typeface="+mj-cs"/>
                <a:sym typeface="Calibri"/>
              </a:defRPr>
            </a:lvl2pPr>
            <a:lvl3pPr marL="590550" indent="-304800" algn="ctr">
              <a:spcBef>
                <a:spcPts val="300"/>
              </a:spcBef>
              <a:defRPr sz="1600" u="sng">
                <a:latin typeface="+mj-lt"/>
                <a:ea typeface="+mj-ea"/>
                <a:cs typeface="+mj-cs"/>
                <a:sym typeface="Calibri"/>
              </a:defRPr>
            </a:lvl3pPr>
            <a:lvl4pPr marL="533400" indent="-304800" algn="ctr">
              <a:spcBef>
                <a:spcPts val="300"/>
              </a:spcBef>
              <a:defRPr sz="1600" u="sng">
                <a:latin typeface="+mj-lt"/>
                <a:ea typeface="+mj-ea"/>
                <a:cs typeface="+mj-cs"/>
                <a:sym typeface="Calibri"/>
              </a:defRPr>
            </a:lvl4pPr>
            <a:lvl5pPr marL="762000" indent="-304800" algn="ctr">
              <a:spcBef>
                <a:spcPts val="300"/>
              </a:spcBef>
              <a:defRPr sz="1600" u="sng">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74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tx">
  <p:cSld name="7_Title and Content">
    <p:spTree>
      <p:nvGrpSpPr>
        <p:cNvPr id="1" name=""/>
        <p:cNvGrpSpPr/>
        <p:nvPr/>
      </p:nvGrpSpPr>
      <p:grpSpPr>
        <a:xfrm>
          <a:off x="0" y="0"/>
          <a:ext cx="0" cy="0"/>
          <a:chOff x="0" y="0"/>
          <a:chExt cx="0" cy="0"/>
        </a:xfrm>
      </p:grpSpPr>
      <p:sp>
        <p:nvSpPr>
          <p:cNvPr id="75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75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75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75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75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75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75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75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76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x">
  <p:cSld name="8_Title and Content">
    <p:spTree>
      <p:nvGrpSpPr>
        <p:cNvPr id="1" name=""/>
        <p:cNvGrpSpPr/>
        <p:nvPr/>
      </p:nvGrpSpPr>
      <p:grpSpPr>
        <a:xfrm>
          <a:off x="0" y="0"/>
          <a:ext cx="0" cy="0"/>
          <a:chOff x="0" y="0"/>
          <a:chExt cx="0" cy="0"/>
        </a:xfrm>
      </p:grpSpPr>
      <p:sp>
        <p:nvSpPr>
          <p:cNvPr id="76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76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76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77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77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77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77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77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77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x">
  <p:cSld name="9_Title and Content">
    <p:spTree>
      <p:nvGrpSpPr>
        <p:cNvPr id="1" name=""/>
        <p:cNvGrpSpPr/>
        <p:nvPr/>
      </p:nvGrpSpPr>
      <p:grpSpPr>
        <a:xfrm>
          <a:off x="0" y="0"/>
          <a:ext cx="0" cy="0"/>
          <a:chOff x="0" y="0"/>
          <a:chExt cx="0" cy="0"/>
        </a:xfrm>
      </p:grpSpPr>
      <p:sp>
        <p:nvSpPr>
          <p:cNvPr id="78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78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78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78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78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78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78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78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79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x">
  <p:cSld name="10_Title and Content">
    <p:spTree>
      <p:nvGrpSpPr>
        <p:cNvPr id="1" name=""/>
        <p:cNvGrpSpPr/>
        <p:nvPr/>
      </p:nvGrpSpPr>
      <p:grpSpPr>
        <a:xfrm>
          <a:off x="0" y="0"/>
          <a:ext cx="0" cy="0"/>
          <a:chOff x="0" y="0"/>
          <a:chExt cx="0" cy="0"/>
        </a:xfrm>
      </p:grpSpPr>
      <p:sp>
        <p:nvSpPr>
          <p:cNvPr id="79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79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79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80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80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80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80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80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80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x">
  <p:cSld name="11_Title and Content">
    <p:spTree>
      <p:nvGrpSpPr>
        <p:cNvPr id="1" name=""/>
        <p:cNvGrpSpPr/>
        <p:nvPr/>
      </p:nvGrpSpPr>
      <p:grpSpPr>
        <a:xfrm>
          <a:off x="0" y="0"/>
          <a:ext cx="0" cy="0"/>
          <a:chOff x="0" y="0"/>
          <a:chExt cx="0" cy="0"/>
        </a:xfrm>
      </p:grpSpPr>
      <p:sp>
        <p:nvSpPr>
          <p:cNvPr id="81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81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81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81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81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81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81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81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82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7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7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7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8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8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8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83" name="Title Text"/>
          <p:cNvSpPr>
            <a:spLocks noGrp="1"/>
          </p:cNvSpPr>
          <p:nvPr>
            <p:ph type="title"/>
          </p:nvPr>
        </p:nvSpPr>
        <p:spPr>
          <a:xfrm>
            <a:off x="1066800" y="274638"/>
            <a:ext cx="6019800" cy="792163"/>
          </a:xfrm>
          <a:prstGeom prst="rect">
            <a:avLst/>
          </a:prstGeom>
        </p:spPr>
        <p:txBody>
          <a:bodyPr/>
          <a:lstStyle>
            <a:lvl1pPr algn="ctr">
              <a:defRPr sz="2800">
                <a:latin typeface="+mj-lt"/>
                <a:ea typeface="+mj-ea"/>
                <a:cs typeface="+mj-cs"/>
                <a:sym typeface="Calibri"/>
              </a:defRPr>
            </a:lvl1pPr>
          </a:lstStyle>
          <a:p>
            <a:r>
              <a:t>Title Text</a:t>
            </a:r>
          </a:p>
        </p:txBody>
      </p:sp>
      <p:sp>
        <p:nvSpPr>
          <p:cNvPr id="8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atin typeface="+mj-lt"/>
                <a:ea typeface="+mj-ea"/>
                <a:cs typeface="+mj-cs"/>
                <a:sym typeface="Calibri"/>
              </a:defRPr>
            </a:lvl1pPr>
            <a:lvl2pPr marL="261257" indent="-261257" algn="ctr">
              <a:spcBef>
                <a:spcPts val="300"/>
              </a:spcBef>
              <a:buChar char="•"/>
              <a:defRPr sz="1600" u="sng">
                <a:latin typeface="+mj-lt"/>
                <a:ea typeface="+mj-ea"/>
                <a:cs typeface="+mj-cs"/>
                <a:sym typeface="Calibri"/>
              </a:defRPr>
            </a:lvl2pPr>
            <a:lvl3pPr marL="590550" indent="-304800" algn="ctr">
              <a:spcBef>
                <a:spcPts val="300"/>
              </a:spcBef>
              <a:defRPr sz="1600" u="sng">
                <a:latin typeface="+mj-lt"/>
                <a:ea typeface="+mj-ea"/>
                <a:cs typeface="+mj-cs"/>
                <a:sym typeface="Calibri"/>
              </a:defRPr>
            </a:lvl3pPr>
            <a:lvl4pPr marL="533400" indent="-304800" algn="ctr">
              <a:spcBef>
                <a:spcPts val="300"/>
              </a:spcBef>
              <a:defRPr sz="1600" u="sng">
                <a:latin typeface="+mj-lt"/>
                <a:ea typeface="+mj-ea"/>
                <a:cs typeface="+mj-cs"/>
                <a:sym typeface="Calibri"/>
              </a:defRPr>
            </a:lvl4pPr>
            <a:lvl5pPr marL="762000" indent="-304800" algn="ctr">
              <a:spcBef>
                <a:spcPts val="300"/>
              </a:spcBef>
              <a:defRPr sz="1600" u="sng">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827" name="Picture 5" descr="Picture 5"/>
          <p:cNvPicPr>
            <a:picLocks noChangeAspect="1"/>
          </p:cNvPicPr>
          <p:nvPr/>
        </p:nvPicPr>
        <p:blipFill>
          <a:blip r:embed="rId2">
            <a:extLst/>
          </a:blip>
          <a:stretch>
            <a:fillRect/>
          </a:stretch>
        </p:blipFill>
        <p:spPr>
          <a:xfrm>
            <a:off x="7977188" y="0"/>
            <a:ext cx="1165226" cy="1163638"/>
          </a:xfrm>
          <a:prstGeom prst="rect">
            <a:avLst/>
          </a:prstGeom>
          <a:ln w="12700">
            <a:miter lim="400000"/>
          </a:ln>
        </p:spPr>
      </p:pic>
      <p:sp>
        <p:nvSpPr>
          <p:cNvPr id="828" name="Title Text"/>
          <p:cNvSpPr>
            <a:spLocks noGrp="1"/>
          </p:cNvSpPr>
          <p:nvPr>
            <p:ph type="title"/>
          </p:nvPr>
        </p:nvSpPr>
        <p:spPr>
          <a:xfrm>
            <a:off x="685800" y="2130425"/>
            <a:ext cx="7772400" cy="1470025"/>
          </a:xfrm>
          <a:prstGeom prst="rect">
            <a:avLst/>
          </a:prstGeom>
        </p:spPr>
        <p:txBody>
          <a:bodyPr/>
          <a:lstStyle>
            <a:lvl1pPr algn="ctr">
              <a:defRPr sz="4000">
                <a:latin typeface="+mj-lt"/>
                <a:ea typeface="+mj-ea"/>
                <a:cs typeface="+mj-cs"/>
                <a:sym typeface="Calibri"/>
              </a:defRPr>
            </a:lvl1pPr>
          </a:lstStyle>
          <a:p>
            <a:r>
              <a:t>Title Text</a:t>
            </a:r>
          </a:p>
        </p:txBody>
      </p:sp>
      <p:sp>
        <p:nvSpPr>
          <p:cNvPr id="829" name="Body Level One…"/>
          <p:cNvSpPr>
            <a:spLocks noGrp="1"/>
          </p:cNvSpPr>
          <p:nvPr>
            <p:ph type="body" sz="quarter" idx="1"/>
          </p:nvPr>
        </p:nvSpPr>
        <p:spPr>
          <a:xfrm>
            <a:off x="1371600" y="3886200"/>
            <a:ext cx="6400800" cy="1752600"/>
          </a:xfrm>
          <a:prstGeom prst="rect">
            <a:avLst/>
          </a:prstGeom>
        </p:spPr>
        <p:txBody>
          <a:bodyPr/>
          <a:lstStyle>
            <a:lvl1pPr marL="0" indent="0" algn="ctr">
              <a:buSzTx/>
              <a:buNone/>
              <a:defRPr>
                <a:latin typeface="+mj-lt"/>
                <a:ea typeface="+mj-ea"/>
                <a:cs typeface="+mj-cs"/>
                <a:sym typeface="Calibri"/>
              </a:defRPr>
            </a:lvl1pPr>
            <a:lvl2pPr marL="0" indent="457200" algn="ctr">
              <a:buSzTx/>
              <a:buNone/>
              <a:defRPr>
                <a:latin typeface="+mj-lt"/>
                <a:ea typeface="+mj-ea"/>
                <a:cs typeface="+mj-cs"/>
                <a:sym typeface="Calibri"/>
              </a:defRPr>
            </a:lvl2pPr>
            <a:lvl3pPr marL="0" indent="914400" algn="ctr">
              <a:buSzTx/>
              <a:buNone/>
              <a:defRPr>
                <a:latin typeface="+mj-lt"/>
                <a:ea typeface="+mj-ea"/>
                <a:cs typeface="+mj-cs"/>
                <a:sym typeface="Calibri"/>
              </a:defRPr>
            </a:lvl3pPr>
            <a:lvl4pPr marL="0" indent="1371600" algn="ctr">
              <a:buSzTx/>
              <a:buNone/>
              <a:defRPr>
                <a:latin typeface="+mj-lt"/>
                <a:ea typeface="+mj-ea"/>
                <a:cs typeface="+mj-cs"/>
                <a:sym typeface="Calibri"/>
              </a:defRPr>
            </a:lvl4pPr>
            <a:lvl5pPr marL="0" indent="1828800" algn="ctr">
              <a:buSzTx/>
              <a:buNone/>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83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837" name="Picture 5" descr="Picture 5"/>
          <p:cNvPicPr>
            <a:picLocks noChangeAspect="1"/>
          </p:cNvPicPr>
          <p:nvPr/>
        </p:nvPicPr>
        <p:blipFill>
          <a:blip r:embed="rId2">
            <a:extLst/>
          </a:blip>
          <a:stretch>
            <a:fillRect/>
          </a:stretch>
        </p:blipFill>
        <p:spPr>
          <a:xfrm>
            <a:off x="7977188" y="0"/>
            <a:ext cx="1165226" cy="1163638"/>
          </a:xfrm>
          <a:prstGeom prst="rect">
            <a:avLst/>
          </a:prstGeom>
          <a:ln w="12700">
            <a:miter lim="400000"/>
          </a:ln>
        </p:spPr>
      </p:pic>
      <p:sp>
        <p:nvSpPr>
          <p:cNvPr id="838" name="Title Text"/>
          <p:cNvSpPr>
            <a:spLocks noGrp="1"/>
          </p:cNvSpPr>
          <p:nvPr>
            <p:ph type="title"/>
          </p:nvPr>
        </p:nvSpPr>
        <p:spPr>
          <a:xfrm>
            <a:off x="685800" y="2130425"/>
            <a:ext cx="7772400" cy="1470025"/>
          </a:xfrm>
          <a:prstGeom prst="rect">
            <a:avLst/>
          </a:prstGeom>
        </p:spPr>
        <p:txBody>
          <a:bodyPr/>
          <a:lstStyle>
            <a:lvl1pPr algn="ctr">
              <a:defRPr sz="4000">
                <a:latin typeface="+mj-lt"/>
                <a:ea typeface="+mj-ea"/>
                <a:cs typeface="+mj-cs"/>
                <a:sym typeface="Calibri"/>
              </a:defRPr>
            </a:lvl1pPr>
          </a:lstStyle>
          <a:p>
            <a:r>
              <a:t>Title Text</a:t>
            </a:r>
          </a:p>
        </p:txBody>
      </p:sp>
      <p:sp>
        <p:nvSpPr>
          <p:cNvPr id="839" name="Body Level One…"/>
          <p:cNvSpPr>
            <a:spLocks noGrp="1"/>
          </p:cNvSpPr>
          <p:nvPr>
            <p:ph type="body" sz="quarter" idx="1"/>
          </p:nvPr>
        </p:nvSpPr>
        <p:spPr>
          <a:xfrm>
            <a:off x="1371600" y="3886200"/>
            <a:ext cx="6400800" cy="1752600"/>
          </a:xfrm>
          <a:prstGeom prst="rect">
            <a:avLst/>
          </a:prstGeom>
        </p:spPr>
        <p:txBody>
          <a:bodyPr/>
          <a:lstStyle>
            <a:lvl1pPr marL="0" indent="0" algn="ctr">
              <a:buSzTx/>
              <a:buNone/>
              <a:defRPr>
                <a:latin typeface="+mj-lt"/>
                <a:ea typeface="+mj-ea"/>
                <a:cs typeface="+mj-cs"/>
                <a:sym typeface="Calibri"/>
              </a:defRPr>
            </a:lvl1pPr>
            <a:lvl2pPr marL="0" indent="457200" algn="ctr">
              <a:buSzTx/>
              <a:buNone/>
              <a:defRPr>
                <a:latin typeface="+mj-lt"/>
                <a:ea typeface="+mj-ea"/>
                <a:cs typeface="+mj-cs"/>
                <a:sym typeface="Calibri"/>
              </a:defRPr>
            </a:lvl2pPr>
            <a:lvl3pPr marL="0" indent="914400" algn="ctr">
              <a:buSzTx/>
              <a:buNone/>
              <a:defRPr>
                <a:latin typeface="+mj-lt"/>
                <a:ea typeface="+mj-ea"/>
                <a:cs typeface="+mj-cs"/>
                <a:sym typeface="Calibri"/>
              </a:defRPr>
            </a:lvl3pPr>
            <a:lvl4pPr marL="0" indent="1371600" algn="ctr">
              <a:buSzTx/>
              <a:buNone/>
              <a:defRPr>
                <a:latin typeface="+mj-lt"/>
                <a:ea typeface="+mj-ea"/>
                <a:cs typeface="+mj-cs"/>
                <a:sym typeface="Calibri"/>
              </a:defRPr>
            </a:lvl4pPr>
            <a:lvl5pPr marL="0" indent="1828800" algn="ctr">
              <a:buSzTx/>
              <a:buNone/>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84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847" name="Picture 11" descr="Picture 11"/>
          <p:cNvPicPr>
            <a:picLocks noChangeAspect="1"/>
          </p:cNvPicPr>
          <p:nvPr/>
        </p:nvPicPr>
        <p:blipFill>
          <a:blip r:embed="rId2">
            <a:extLst/>
          </a:blip>
          <a:stretch>
            <a:fillRect/>
          </a:stretch>
        </p:blipFill>
        <p:spPr>
          <a:xfrm>
            <a:off x="6934200" y="46037"/>
            <a:ext cx="1098550" cy="1098551"/>
          </a:xfrm>
          <a:prstGeom prst="rect">
            <a:avLst/>
          </a:prstGeom>
          <a:ln w="12700">
            <a:miter lim="400000"/>
          </a:ln>
        </p:spPr>
      </p:pic>
      <p:sp>
        <p:nvSpPr>
          <p:cNvPr id="848" name="Title Text"/>
          <p:cNvSpPr>
            <a:spLocks noGrp="1"/>
          </p:cNvSpPr>
          <p:nvPr>
            <p:ph type="title"/>
          </p:nvPr>
        </p:nvSpPr>
        <p:spPr>
          <a:xfrm>
            <a:off x="1123950" y="161925"/>
            <a:ext cx="8020050" cy="866775"/>
          </a:xfrm>
          <a:prstGeom prst="rect">
            <a:avLst/>
          </a:prstGeom>
        </p:spPr>
        <p:txBody>
          <a:bodyPr/>
          <a:lstStyle>
            <a:lvl1pPr algn="ctr">
              <a:defRPr sz="4000">
                <a:latin typeface="+mj-lt"/>
                <a:ea typeface="+mj-ea"/>
                <a:cs typeface="+mj-cs"/>
                <a:sym typeface="Calibri"/>
              </a:defRPr>
            </a:lvl1pPr>
          </a:lstStyle>
          <a:p>
            <a:r>
              <a:t>Title Text</a:t>
            </a:r>
          </a:p>
        </p:txBody>
      </p:sp>
      <p:sp>
        <p:nvSpPr>
          <p:cNvPr id="849" name="Body Level One…"/>
          <p:cNvSpPr>
            <a:spLocks noGrp="1"/>
          </p:cNvSpPr>
          <p:nvPr>
            <p:ph type="body" idx="1"/>
          </p:nvPr>
        </p:nvSpPr>
        <p:spPr>
          <a:xfrm>
            <a:off x="203200" y="1362075"/>
            <a:ext cx="8788400" cy="4657725"/>
          </a:xfrm>
          <a:prstGeom prst="rect">
            <a:avLst/>
          </a:prstGeom>
        </p:spPr>
        <p:txBody>
          <a:bodyPr/>
          <a:lstStyle>
            <a:lvl1pPr>
              <a:defRPr>
                <a:latin typeface="+mj-lt"/>
                <a:ea typeface="+mj-ea"/>
                <a:cs typeface="+mj-cs"/>
                <a:sym typeface="Calibri"/>
              </a:defRPr>
            </a:lvl1pPr>
            <a:lvl2pPr>
              <a:defRPr>
                <a:latin typeface="+mj-lt"/>
                <a:ea typeface="+mj-ea"/>
                <a:cs typeface="+mj-cs"/>
                <a:sym typeface="Calibri"/>
              </a:defRPr>
            </a:lvl2pPr>
            <a:lvl3pPr>
              <a:defRPr>
                <a:latin typeface="+mj-lt"/>
                <a:ea typeface="+mj-ea"/>
                <a:cs typeface="+mj-cs"/>
                <a:sym typeface="Calibri"/>
              </a:defRPr>
            </a:lvl3pPr>
            <a:lvl4pPr>
              <a:defRPr>
                <a:latin typeface="+mj-lt"/>
                <a:ea typeface="+mj-ea"/>
                <a:cs typeface="+mj-cs"/>
                <a:sym typeface="Calibri"/>
              </a:defRPr>
            </a:lvl4pPr>
            <a:lvl5pPr>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85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85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85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85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86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86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86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863" name="Title Text"/>
          <p:cNvSpPr>
            <a:spLocks noGrp="1"/>
          </p:cNvSpPr>
          <p:nvPr>
            <p:ph type="title"/>
          </p:nvPr>
        </p:nvSpPr>
        <p:spPr>
          <a:xfrm>
            <a:off x="1066800" y="274638"/>
            <a:ext cx="6019800" cy="792163"/>
          </a:xfrm>
          <a:prstGeom prst="rect">
            <a:avLst/>
          </a:prstGeom>
        </p:spPr>
        <p:txBody>
          <a:bodyPr/>
          <a:lstStyle>
            <a:lvl1pPr algn="ctr">
              <a:defRPr sz="2800">
                <a:latin typeface="+mj-lt"/>
                <a:ea typeface="+mj-ea"/>
                <a:cs typeface="+mj-cs"/>
                <a:sym typeface="Calibri"/>
              </a:defRPr>
            </a:lvl1pPr>
          </a:lstStyle>
          <a:p>
            <a:r>
              <a:t>Title Text</a:t>
            </a:r>
          </a:p>
        </p:txBody>
      </p:sp>
      <p:sp>
        <p:nvSpPr>
          <p:cNvPr id="86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atin typeface="+mj-lt"/>
                <a:ea typeface="+mj-ea"/>
                <a:cs typeface="+mj-cs"/>
                <a:sym typeface="Calibri"/>
              </a:defRPr>
            </a:lvl1pPr>
            <a:lvl2pPr marL="261257" indent="-261257" algn="ctr">
              <a:spcBef>
                <a:spcPts val="300"/>
              </a:spcBef>
              <a:buChar char="•"/>
              <a:defRPr sz="1600" u="sng">
                <a:latin typeface="+mj-lt"/>
                <a:ea typeface="+mj-ea"/>
                <a:cs typeface="+mj-cs"/>
                <a:sym typeface="Calibri"/>
              </a:defRPr>
            </a:lvl2pPr>
            <a:lvl3pPr marL="590550" indent="-304800" algn="ctr">
              <a:spcBef>
                <a:spcPts val="300"/>
              </a:spcBef>
              <a:defRPr sz="1600" u="sng">
                <a:latin typeface="+mj-lt"/>
                <a:ea typeface="+mj-ea"/>
                <a:cs typeface="+mj-cs"/>
                <a:sym typeface="Calibri"/>
              </a:defRPr>
            </a:lvl3pPr>
            <a:lvl4pPr marL="533400" indent="-304800" algn="ctr">
              <a:spcBef>
                <a:spcPts val="300"/>
              </a:spcBef>
              <a:defRPr sz="1600" u="sng">
                <a:latin typeface="+mj-lt"/>
                <a:ea typeface="+mj-ea"/>
                <a:cs typeface="+mj-cs"/>
                <a:sym typeface="Calibri"/>
              </a:defRPr>
            </a:lvl4pPr>
            <a:lvl5pPr marL="762000" indent="-304800" algn="ctr">
              <a:spcBef>
                <a:spcPts val="300"/>
              </a:spcBef>
              <a:defRPr sz="1600" u="sng">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86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tx">
  <p:cSld name="7_Title and Content">
    <p:spTree>
      <p:nvGrpSpPr>
        <p:cNvPr id="1" name=""/>
        <p:cNvGrpSpPr/>
        <p:nvPr/>
      </p:nvGrpSpPr>
      <p:grpSpPr>
        <a:xfrm>
          <a:off x="0" y="0"/>
          <a:ext cx="0" cy="0"/>
          <a:chOff x="0" y="0"/>
          <a:chExt cx="0" cy="0"/>
        </a:xfrm>
      </p:grpSpPr>
      <p:sp>
        <p:nvSpPr>
          <p:cNvPr id="87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87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87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87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87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87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87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87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88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tx">
  <p:cSld name="8_Title and Content">
    <p:spTree>
      <p:nvGrpSpPr>
        <p:cNvPr id="1" name=""/>
        <p:cNvGrpSpPr/>
        <p:nvPr/>
      </p:nvGrpSpPr>
      <p:grpSpPr>
        <a:xfrm>
          <a:off x="0" y="0"/>
          <a:ext cx="0" cy="0"/>
          <a:chOff x="0" y="0"/>
          <a:chExt cx="0" cy="0"/>
        </a:xfrm>
      </p:grpSpPr>
      <p:sp>
        <p:nvSpPr>
          <p:cNvPr id="88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88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88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89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89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89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89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89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89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tx">
  <p:cSld name="9_Title and Content">
    <p:spTree>
      <p:nvGrpSpPr>
        <p:cNvPr id="1" name=""/>
        <p:cNvGrpSpPr/>
        <p:nvPr/>
      </p:nvGrpSpPr>
      <p:grpSpPr>
        <a:xfrm>
          <a:off x="0" y="0"/>
          <a:ext cx="0" cy="0"/>
          <a:chOff x="0" y="0"/>
          <a:chExt cx="0" cy="0"/>
        </a:xfrm>
      </p:grpSpPr>
      <p:sp>
        <p:nvSpPr>
          <p:cNvPr id="90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90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90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90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90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90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90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90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91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x">
  <p:cSld name="10_Title and Content">
    <p:spTree>
      <p:nvGrpSpPr>
        <p:cNvPr id="1" name=""/>
        <p:cNvGrpSpPr/>
        <p:nvPr/>
      </p:nvGrpSpPr>
      <p:grpSpPr>
        <a:xfrm>
          <a:off x="0" y="0"/>
          <a:ext cx="0" cy="0"/>
          <a:chOff x="0" y="0"/>
          <a:chExt cx="0" cy="0"/>
        </a:xfrm>
      </p:grpSpPr>
      <p:sp>
        <p:nvSpPr>
          <p:cNvPr id="91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91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91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92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92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92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92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92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92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x">
  <p:cSld name="11_Title and Content">
    <p:spTree>
      <p:nvGrpSpPr>
        <p:cNvPr id="1" name=""/>
        <p:cNvGrpSpPr/>
        <p:nvPr/>
      </p:nvGrpSpPr>
      <p:grpSpPr>
        <a:xfrm>
          <a:off x="0" y="0"/>
          <a:ext cx="0" cy="0"/>
          <a:chOff x="0" y="0"/>
          <a:chExt cx="0" cy="0"/>
        </a:xfrm>
      </p:grpSpPr>
      <p:sp>
        <p:nvSpPr>
          <p:cNvPr id="93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93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93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93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93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93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93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93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94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947" name="Picture 5" descr="Picture 5"/>
          <p:cNvPicPr>
            <a:picLocks noChangeAspect="1"/>
          </p:cNvPicPr>
          <p:nvPr/>
        </p:nvPicPr>
        <p:blipFill>
          <a:blip r:embed="rId2">
            <a:extLst/>
          </a:blip>
          <a:stretch>
            <a:fillRect/>
          </a:stretch>
        </p:blipFill>
        <p:spPr>
          <a:xfrm>
            <a:off x="7977188" y="0"/>
            <a:ext cx="1165226" cy="1163638"/>
          </a:xfrm>
          <a:prstGeom prst="rect">
            <a:avLst/>
          </a:prstGeom>
          <a:ln w="12700">
            <a:miter lim="400000"/>
          </a:ln>
        </p:spPr>
      </p:pic>
      <p:sp>
        <p:nvSpPr>
          <p:cNvPr id="948" name="Title Text"/>
          <p:cNvSpPr>
            <a:spLocks noGrp="1"/>
          </p:cNvSpPr>
          <p:nvPr>
            <p:ph type="title"/>
          </p:nvPr>
        </p:nvSpPr>
        <p:spPr>
          <a:xfrm>
            <a:off x="685800" y="2130425"/>
            <a:ext cx="7772400" cy="1470025"/>
          </a:xfrm>
          <a:prstGeom prst="rect">
            <a:avLst/>
          </a:prstGeom>
        </p:spPr>
        <p:txBody>
          <a:bodyPr/>
          <a:lstStyle>
            <a:lvl1pPr algn="ctr">
              <a:defRPr sz="4000">
                <a:latin typeface="+mj-lt"/>
                <a:ea typeface="+mj-ea"/>
                <a:cs typeface="+mj-cs"/>
                <a:sym typeface="Calibri"/>
              </a:defRPr>
            </a:lvl1pPr>
          </a:lstStyle>
          <a:p>
            <a:r>
              <a:t>Title Text</a:t>
            </a:r>
          </a:p>
        </p:txBody>
      </p:sp>
      <p:sp>
        <p:nvSpPr>
          <p:cNvPr id="949" name="Body Level One…"/>
          <p:cNvSpPr>
            <a:spLocks noGrp="1"/>
          </p:cNvSpPr>
          <p:nvPr>
            <p:ph type="body" sz="quarter" idx="1"/>
          </p:nvPr>
        </p:nvSpPr>
        <p:spPr>
          <a:xfrm>
            <a:off x="1371600" y="3886200"/>
            <a:ext cx="6400800" cy="1752600"/>
          </a:xfrm>
          <a:prstGeom prst="rect">
            <a:avLst/>
          </a:prstGeom>
        </p:spPr>
        <p:txBody>
          <a:bodyPr/>
          <a:lstStyle>
            <a:lvl1pPr marL="0" indent="0" algn="ctr">
              <a:buSzTx/>
              <a:buNone/>
              <a:defRPr>
                <a:latin typeface="+mj-lt"/>
                <a:ea typeface="+mj-ea"/>
                <a:cs typeface="+mj-cs"/>
                <a:sym typeface="Calibri"/>
              </a:defRPr>
            </a:lvl1pPr>
            <a:lvl2pPr marL="0" indent="457200" algn="ctr">
              <a:buSzTx/>
              <a:buNone/>
              <a:defRPr>
                <a:latin typeface="+mj-lt"/>
                <a:ea typeface="+mj-ea"/>
                <a:cs typeface="+mj-cs"/>
                <a:sym typeface="Calibri"/>
              </a:defRPr>
            </a:lvl2pPr>
            <a:lvl3pPr marL="0" indent="914400" algn="ctr">
              <a:buSzTx/>
              <a:buNone/>
              <a:defRPr>
                <a:latin typeface="+mj-lt"/>
                <a:ea typeface="+mj-ea"/>
                <a:cs typeface="+mj-cs"/>
                <a:sym typeface="Calibri"/>
              </a:defRPr>
            </a:lvl3pPr>
            <a:lvl4pPr marL="0" indent="1371600" algn="ctr">
              <a:buSzTx/>
              <a:buNone/>
              <a:defRPr>
                <a:latin typeface="+mj-lt"/>
                <a:ea typeface="+mj-ea"/>
                <a:cs typeface="+mj-cs"/>
                <a:sym typeface="Calibri"/>
              </a:defRPr>
            </a:lvl4pPr>
            <a:lvl5pPr marL="0" indent="1828800" algn="ctr">
              <a:buSzTx/>
              <a:buNone/>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95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7_Title and Content">
    <p:spTree>
      <p:nvGrpSpPr>
        <p:cNvPr id="1" name=""/>
        <p:cNvGrpSpPr/>
        <p:nvPr/>
      </p:nvGrpSpPr>
      <p:grpSpPr>
        <a:xfrm>
          <a:off x="0" y="0"/>
          <a:ext cx="0" cy="0"/>
          <a:chOff x="0" y="0"/>
          <a:chExt cx="0" cy="0"/>
        </a:xfrm>
      </p:grpSpPr>
      <p:sp>
        <p:nvSpPr>
          <p:cNvPr id="9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9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9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9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9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9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9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9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0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957" name="Picture 11" descr="Picture 11"/>
          <p:cNvPicPr>
            <a:picLocks noChangeAspect="1"/>
          </p:cNvPicPr>
          <p:nvPr/>
        </p:nvPicPr>
        <p:blipFill>
          <a:blip r:embed="rId2">
            <a:extLst/>
          </a:blip>
          <a:stretch>
            <a:fillRect/>
          </a:stretch>
        </p:blipFill>
        <p:spPr>
          <a:xfrm>
            <a:off x="6934200" y="46037"/>
            <a:ext cx="1098550" cy="1098551"/>
          </a:xfrm>
          <a:prstGeom prst="rect">
            <a:avLst/>
          </a:prstGeom>
          <a:ln w="12700">
            <a:miter lim="400000"/>
          </a:ln>
        </p:spPr>
      </p:pic>
      <p:sp>
        <p:nvSpPr>
          <p:cNvPr id="958" name="Title Text"/>
          <p:cNvSpPr>
            <a:spLocks noGrp="1"/>
          </p:cNvSpPr>
          <p:nvPr>
            <p:ph type="title"/>
          </p:nvPr>
        </p:nvSpPr>
        <p:spPr>
          <a:xfrm>
            <a:off x="1123950" y="161925"/>
            <a:ext cx="8020050" cy="866775"/>
          </a:xfrm>
          <a:prstGeom prst="rect">
            <a:avLst/>
          </a:prstGeom>
        </p:spPr>
        <p:txBody>
          <a:bodyPr/>
          <a:lstStyle>
            <a:lvl1pPr algn="ctr">
              <a:defRPr sz="4000">
                <a:latin typeface="+mj-lt"/>
                <a:ea typeface="+mj-ea"/>
                <a:cs typeface="+mj-cs"/>
                <a:sym typeface="Calibri"/>
              </a:defRPr>
            </a:lvl1pPr>
          </a:lstStyle>
          <a:p>
            <a:r>
              <a:t>Title Text</a:t>
            </a:r>
          </a:p>
        </p:txBody>
      </p:sp>
      <p:sp>
        <p:nvSpPr>
          <p:cNvPr id="959" name="Body Level One…"/>
          <p:cNvSpPr>
            <a:spLocks noGrp="1"/>
          </p:cNvSpPr>
          <p:nvPr>
            <p:ph type="body" idx="1"/>
          </p:nvPr>
        </p:nvSpPr>
        <p:spPr>
          <a:xfrm>
            <a:off x="203200" y="1362075"/>
            <a:ext cx="8788400" cy="4657725"/>
          </a:xfrm>
          <a:prstGeom prst="rect">
            <a:avLst/>
          </a:prstGeom>
        </p:spPr>
        <p:txBody>
          <a:bodyPr/>
          <a:lstStyle>
            <a:lvl1pPr>
              <a:defRPr>
                <a:latin typeface="+mj-lt"/>
                <a:ea typeface="+mj-ea"/>
                <a:cs typeface="+mj-cs"/>
                <a:sym typeface="Calibri"/>
              </a:defRPr>
            </a:lvl1pPr>
            <a:lvl2pPr>
              <a:defRPr>
                <a:latin typeface="+mj-lt"/>
                <a:ea typeface="+mj-ea"/>
                <a:cs typeface="+mj-cs"/>
                <a:sym typeface="Calibri"/>
              </a:defRPr>
            </a:lvl2pPr>
            <a:lvl3pPr>
              <a:defRPr>
                <a:latin typeface="+mj-lt"/>
                <a:ea typeface="+mj-ea"/>
                <a:cs typeface="+mj-cs"/>
                <a:sym typeface="Calibri"/>
              </a:defRPr>
            </a:lvl3pPr>
            <a:lvl4pPr>
              <a:defRPr>
                <a:latin typeface="+mj-lt"/>
                <a:ea typeface="+mj-ea"/>
                <a:cs typeface="+mj-cs"/>
                <a:sym typeface="Calibri"/>
              </a:defRPr>
            </a:lvl4pPr>
            <a:lvl5pPr>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96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96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96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96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97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97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97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973" name="Title Text"/>
          <p:cNvSpPr>
            <a:spLocks noGrp="1"/>
          </p:cNvSpPr>
          <p:nvPr>
            <p:ph type="title"/>
          </p:nvPr>
        </p:nvSpPr>
        <p:spPr>
          <a:xfrm>
            <a:off x="1066800" y="274638"/>
            <a:ext cx="6019800" cy="792163"/>
          </a:xfrm>
          <a:prstGeom prst="rect">
            <a:avLst/>
          </a:prstGeom>
        </p:spPr>
        <p:txBody>
          <a:bodyPr/>
          <a:lstStyle>
            <a:lvl1pPr algn="ctr">
              <a:defRPr sz="2800">
                <a:latin typeface="+mj-lt"/>
                <a:ea typeface="+mj-ea"/>
                <a:cs typeface="+mj-cs"/>
                <a:sym typeface="Calibri"/>
              </a:defRPr>
            </a:lvl1pPr>
          </a:lstStyle>
          <a:p>
            <a:r>
              <a:t>Title Text</a:t>
            </a:r>
          </a:p>
        </p:txBody>
      </p:sp>
      <p:sp>
        <p:nvSpPr>
          <p:cNvPr id="97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atin typeface="+mj-lt"/>
                <a:ea typeface="+mj-ea"/>
                <a:cs typeface="+mj-cs"/>
                <a:sym typeface="Calibri"/>
              </a:defRPr>
            </a:lvl1pPr>
            <a:lvl2pPr marL="261257" indent="-261257" algn="ctr">
              <a:spcBef>
                <a:spcPts val="300"/>
              </a:spcBef>
              <a:buChar char="•"/>
              <a:defRPr sz="1600" u="sng">
                <a:latin typeface="+mj-lt"/>
                <a:ea typeface="+mj-ea"/>
                <a:cs typeface="+mj-cs"/>
                <a:sym typeface="Calibri"/>
              </a:defRPr>
            </a:lvl2pPr>
            <a:lvl3pPr marL="590550" indent="-304800" algn="ctr">
              <a:spcBef>
                <a:spcPts val="300"/>
              </a:spcBef>
              <a:defRPr sz="1600" u="sng">
                <a:latin typeface="+mj-lt"/>
                <a:ea typeface="+mj-ea"/>
                <a:cs typeface="+mj-cs"/>
                <a:sym typeface="Calibri"/>
              </a:defRPr>
            </a:lvl3pPr>
            <a:lvl4pPr marL="533400" indent="-304800" algn="ctr">
              <a:spcBef>
                <a:spcPts val="300"/>
              </a:spcBef>
              <a:defRPr sz="1600" u="sng">
                <a:latin typeface="+mj-lt"/>
                <a:ea typeface="+mj-ea"/>
                <a:cs typeface="+mj-cs"/>
                <a:sym typeface="Calibri"/>
              </a:defRPr>
            </a:lvl4pPr>
            <a:lvl5pPr marL="762000" indent="-304800" algn="ctr">
              <a:spcBef>
                <a:spcPts val="300"/>
              </a:spcBef>
              <a:defRPr sz="1600" u="sng">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97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type="tx">
  <p:cSld name="7_Title and Content">
    <p:spTree>
      <p:nvGrpSpPr>
        <p:cNvPr id="1" name=""/>
        <p:cNvGrpSpPr/>
        <p:nvPr/>
      </p:nvGrpSpPr>
      <p:grpSpPr>
        <a:xfrm>
          <a:off x="0" y="0"/>
          <a:ext cx="0" cy="0"/>
          <a:chOff x="0" y="0"/>
          <a:chExt cx="0" cy="0"/>
        </a:xfrm>
      </p:grpSpPr>
      <p:sp>
        <p:nvSpPr>
          <p:cNvPr id="98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98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98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98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98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98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98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98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99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tx">
  <p:cSld name="8_Title and Content">
    <p:spTree>
      <p:nvGrpSpPr>
        <p:cNvPr id="1" name=""/>
        <p:cNvGrpSpPr/>
        <p:nvPr/>
      </p:nvGrpSpPr>
      <p:grpSpPr>
        <a:xfrm>
          <a:off x="0" y="0"/>
          <a:ext cx="0" cy="0"/>
          <a:chOff x="0" y="0"/>
          <a:chExt cx="0" cy="0"/>
        </a:xfrm>
      </p:grpSpPr>
      <p:sp>
        <p:nvSpPr>
          <p:cNvPr id="99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99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99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00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00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00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00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00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00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tx">
  <p:cSld name="9_Title and Content">
    <p:spTree>
      <p:nvGrpSpPr>
        <p:cNvPr id="1" name=""/>
        <p:cNvGrpSpPr/>
        <p:nvPr/>
      </p:nvGrpSpPr>
      <p:grpSpPr>
        <a:xfrm>
          <a:off x="0" y="0"/>
          <a:ext cx="0" cy="0"/>
          <a:chOff x="0" y="0"/>
          <a:chExt cx="0" cy="0"/>
        </a:xfrm>
      </p:grpSpPr>
      <p:sp>
        <p:nvSpPr>
          <p:cNvPr id="101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01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01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01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01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01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01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01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02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tx">
  <p:cSld name="10_Title and Content">
    <p:spTree>
      <p:nvGrpSpPr>
        <p:cNvPr id="1" name=""/>
        <p:cNvGrpSpPr/>
        <p:nvPr/>
      </p:nvGrpSpPr>
      <p:grpSpPr>
        <a:xfrm>
          <a:off x="0" y="0"/>
          <a:ext cx="0" cy="0"/>
          <a:chOff x="0" y="0"/>
          <a:chExt cx="0" cy="0"/>
        </a:xfrm>
      </p:grpSpPr>
      <p:sp>
        <p:nvSpPr>
          <p:cNvPr id="102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02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02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03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03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03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03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03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03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tx">
  <p:cSld name="11_Title and Content">
    <p:spTree>
      <p:nvGrpSpPr>
        <p:cNvPr id="1" name=""/>
        <p:cNvGrpSpPr/>
        <p:nvPr/>
      </p:nvGrpSpPr>
      <p:grpSpPr>
        <a:xfrm>
          <a:off x="0" y="0"/>
          <a:ext cx="0" cy="0"/>
          <a:chOff x="0" y="0"/>
          <a:chExt cx="0" cy="0"/>
        </a:xfrm>
      </p:grpSpPr>
      <p:sp>
        <p:nvSpPr>
          <p:cNvPr id="104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04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04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04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04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04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04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04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05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1057" name="Picture 5" descr="Picture 5"/>
          <p:cNvPicPr>
            <a:picLocks noChangeAspect="1"/>
          </p:cNvPicPr>
          <p:nvPr/>
        </p:nvPicPr>
        <p:blipFill>
          <a:blip r:embed="rId2">
            <a:extLst/>
          </a:blip>
          <a:stretch>
            <a:fillRect/>
          </a:stretch>
        </p:blipFill>
        <p:spPr>
          <a:xfrm>
            <a:off x="7977188" y="0"/>
            <a:ext cx="1165226" cy="1163638"/>
          </a:xfrm>
          <a:prstGeom prst="rect">
            <a:avLst/>
          </a:prstGeom>
          <a:ln w="12700">
            <a:miter lim="400000"/>
          </a:ln>
        </p:spPr>
      </p:pic>
      <p:sp>
        <p:nvSpPr>
          <p:cNvPr id="1058" name="Title Text"/>
          <p:cNvSpPr>
            <a:spLocks noGrp="1"/>
          </p:cNvSpPr>
          <p:nvPr>
            <p:ph type="title"/>
          </p:nvPr>
        </p:nvSpPr>
        <p:spPr>
          <a:xfrm>
            <a:off x="685800" y="2130425"/>
            <a:ext cx="7772400" cy="1470025"/>
          </a:xfrm>
          <a:prstGeom prst="rect">
            <a:avLst/>
          </a:prstGeom>
        </p:spPr>
        <p:txBody>
          <a:bodyPr/>
          <a:lstStyle>
            <a:lvl1pPr algn="ctr">
              <a:defRPr sz="4000">
                <a:latin typeface="+mj-lt"/>
                <a:ea typeface="+mj-ea"/>
                <a:cs typeface="+mj-cs"/>
                <a:sym typeface="Calibri"/>
              </a:defRPr>
            </a:lvl1pPr>
          </a:lstStyle>
          <a:p>
            <a:r>
              <a:t>Title Text</a:t>
            </a:r>
          </a:p>
        </p:txBody>
      </p:sp>
      <p:sp>
        <p:nvSpPr>
          <p:cNvPr id="1059" name="Body Level One…"/>
          <p:cNvSpPr>
            <a:spLocks noGrp="1"/>
          </p:cNvSpPr>
          <p:nvPr>
            <p:ph type="body" sz="quarter" idx="1"/>
          </p:nvPr>
        </p:nvSpPr>
        <p:spPr>
          <a:xfrm>
            <a:off x="1371600" y="3886200"/>
            <a:ext cx="6400800" cy="1752600"/>
          </a:xfrm>
          <a:prstGeom prst="rect">
            <a:avLst/>
          </a:prstGeom>
        </p:spPr>
        <p:txBody>
          <a:bodyPr/>
          <a:lstStyle>
            <a:lvl1pPr marL="0" indent="0" algn="ctr">
              <a:buSzTx/>
              <a:buNone/>
              <a:defRPr>
                <a:latin typeface="+mj-lt"/>
                <a:ea typeface="+mj-ea"/>
                <a:cs typeface="+mj-cs"/>
                <a:sym typeface="Calibri"/>
              </a:defRPr>
            </a:lvl1pPr>
            <a:lvl2pPr marL="0" indent="457200" algn="ctr">
              <a:buSzTx/>
              <a:buNone/>
              <a:defRPr>
                <a:latin typeface="+mj-lt"/>
                <a:ea typeface="+mj-ea"/>
                <a:cs typeface="+mj-cs"/>
                <a:sym typeface="Calibri"/>
              </a:defRPr>
            </a:lvl2pPr>
            <a:lvl3pPr marL="0" indent="914400" algn="ctr">
              <a:buSzTx/>
              <a:buNone/>
              <a:defRPr>
                <a:latin typeface="+mj-lt"/>
                <a:ea typeface="+mj-ea"/>
                <a:cs typeface="+mj-cs"/>
                <a:sym typeface="Calibri"/>
              </a:defRPr>
            </a:lvl3pPr>
            <a:lvl4pPr marL="0" indent="1371600" algn="ctr">
              <a:buSzTx/>
              <a:buNone/>
              <a:defRPr>
                <a:latin typeface="+mj-lt"/>
                <a:ea typeface="+mj-ea"/>
                <a:cs typeface="+mj-cs"/>
                <a:sym typeface="Calibri"/>
              </a:defRPr>
            </a:lvl4pPr>
            <a:lvl5pPr marL="0" indent="1828800" algn="ctr">
              <a:buSzTx/>
              <a:buNone/>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06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1067" name="Picture 11" descr="Picture 11"/>
          <p:cNvPicPr>
            <a:picLocks noChangeAspect="1"/>
          </p:cNvPicPr>
          <p:nvPr/>
        </p:nvPicPr>
        <p:blipFill>
          <a:blip r:embed="rId2">
            <a:extLst/>
          </a:blip>
          <a:stretch>
            <a:fillRect/>
          </a:stretch>
        </p:blipFill>
        <p:spPr>
          <a:xfrm>
            <a:off x="6934200" y="46037"/>
            <a:ext cx="1098550" cy="1098551"/>
          </a:xfrm>
          <a:prstGeom prst="rect">
            <a:avLst/>
          </a:prstGeom>
          <a:ln w="12700">
            <a:miter lim="400000"/>
          </a:ln>
        </p:spPr>
      </p:pic>
      <p:sp>
        <p:nvSpPr>
          <p:cNvPr id="1068" name="Title Text"/>
          <p:cNvSpPr>
            <a:spLocks noGrp="1"/>
          </p:cNvSpPr>
          <p:nvPr>
            <p:ph type="title"/>
          </p:nvPr>
        </p:nvSpPr>
        <p:spPr>
          <a:xfrm>
            <a:off x="1123950" y="161925"/>
            <a:ext cx="8020050" cy="866775"/>
          </a:xfrm>
          <a:prstGeom prst="rect">
            <a:avLst/>
          </a:prstGeom>
        </p:spPr>
        <p:txBody>
          <a:bodyPr/>
          <a:lstStyle>
            <a:lvl1pPr algn="ctr">
              <a:defRPr sz="4000">
                <a:latin typeface="+mj-lt"/>
                <a:ea typeface="+mj-ea"/>
                <a:cs typeface="+mj-cs"/>
                <a:sym typeface="Calibri"/>
              </a:defRPr>
            </a:lvl1pPr>
          </a:lstStyle>
          <a:p>
            <a:r>
              <a:t>Title Text</a:t>
            </a:r>
          </a:p>
        </p:txBody>
      </p:sp>
      <p:sp>
        <p:nvSpPr>
          <p:cNvPr id="1069" name="Body Level One…"/>
          <p:cNvSpPr>
            <a:spLocks noGrp="1"/>
          </p:cNvSpPr>
          <p:nvPr>
            <p:ph type="body" idx="1"/>
          </p:nvPr>
        </p:nvSpPr>
        <p:spPr>
          <a:xfrm>
            <a:off x="203200" y="1362075"/>
            <a:ext cx="8788400" cy="4657725"/>
          </a:xfrm>
          <a:prstGeom prst="rect">
            <a:avLst/>
          </a:prstGeom>
        </p:spPr>
        <p:txBody>
          <a:bodyPr/>
          <a:lstStyle>
            <a:lvl1pPr>
              <a:defRPr>
                <a:latin typeface="+mj-lt"/>
                <a:ea typeface="+mj-ea"/>
                <a:cs typeface="+mj-cs"/>
                <a:sym typeface="Calibri"/>
              </a:defRPr>
            </a:lvl1pPr>
            <a:lvl2pPr>
              <a:defRPr>
                <a:latin typeface="+mj-lt"/>
                <a:ea typeface="+mj-ea"/>
                <a:cs typeface="+mj-cs"/>
                <a:sym typeface="Calibri"/>
              </a:defRPr>
            </a:lvl2pPr>
            <a:lvl3pPr>
              <a:defRPr>
                <a:latin typeface="+mj-lt"/>
                <a:ea typeface="+mj-ea"/>
                <a:cs typeface="+mj-cs"/>
                <a:sym typeface="Calibri"/>
              </a:defRPr>
            </a:lvl3pPr>
            <a:lvl4pPr>
              <a:defRPr>
                <a:latin typeface="+mj-lt"/>
                <a:ea typeface="+mj-ea"/>
                <a:cs typeface="+mj-cs"/>
                <a:sym typeface="Calibri"/>
              </a:defRPr>
            </a:lvl4pPr>
            <a:lvl5pPr>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07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107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07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07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08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08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08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083" name="Title Text"/>
          <p:cNvSpPr>
            <a:spLocks noGrp="1"/>
          </p:cNvSpPr>
          <p:nvPr>
            <p:ph type="title"/>
          </p:nvPr>
        </p:nvSpPr>
        <p:spPr>
          <a:xfrm>
            <a:off x="1066800" y="274638"/>
            <a:ext cx="6019800" cy="792163"/>
          </a:xfrm>
          <a:prstGeom prst="rect">
            <a:avLst/>
          </a:prstGeom>
        </p:spPr>
        <p:txBody>
          <a:bodyPr/>
          <a:lstStyle>
            <a:lvl1pPr algn="ctr">
              <a:defRPr sz="2800">
                <a:latin typeface="+mj-lt"/>
                <a:ea typeface="+mj-ea"/>
                <a:cs typeface="+mj-cs"/>
                <a:sym typeface="Calibri"/>
              </a:defRPr>
            </a:lvl1pPr>
          </a:lstStyle>
          <a:p>
            <a:r>
              <a:t>Title Text</a:t>
            </a:r>
          </a:p>
        </p:txBody>
      </p:sp>
      <p:sp>
        <p:nvSpPr>
          <p:cNvPr id="108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atin typeface="+mj-lt"/>
                <a:ea typeface="+mj-ea"/>
                <a:cs typeface="+mj-cs"/>
                <a:sym typeface="Calibri"/>
              </a:defRPr>
            </a:lvl1pPr>
            <a:lvl2pPr marL="261257" indent="-261257" algn="ctr">
              <a:spcBef>
                <a:spcPts val="300"/>
              </a:spcBef>
              <a:buChar char="•"/>
              <a:defRPr sz="1600" u="sng">
                <a:latin typeface="+mj-lt"/>
                <a:ea typeface="+mj-ea"/>
                <a:cs typeface="+mj-cs"/>
                <a:sym typeface="Calibri"/>
              </a:defRPr>
            </a:lvl2pPr>
            <a:lvl3pPr marL="590550" indent="-304800" algn="ctr">
              <a:spcBef>
                <a:spcPts val="300"/>
              </a:spcBef>
              <a:defRPr sz="1600" u="sng">
                <a:latin typeface="+mj-lt"/>
                <a:ea typeface="+mj-ea"/>
                <a:cs typeface="+mj-cs"/>
                <a:sym typeface="Calibri"/>
              </a:defRPr>
            </a:lvl3pPr>
            <a:lvl4pPr marL="533400" indent="-304800" algn="ctr">
              <a:spcBef>
                <a:spcPts val="300"/>
              </a:spcBef>
              <a:defRPr sz="1600" u="sng">
                <a:latin typeface="+mj-lt"/>
                <a:ea typeface="+mj-ea"/>
                <a:cs typeface="+mj-cs"/>
                <a:sym typeface="Calibri"/>
              </a:defRPr>
            </a:lvl4pPr>
            <a:lvl5pPr marL="762000" indent="-304800" algn="ctr">
              <a:spcBef>
                <a:spcPts val="300"/>
              </a:spcBef>
              <a:defRPr sz="1600" u="sng">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08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8_Title and Content">
    <p:spTree>
      <p:nvGrpSpPr>
        <p:cNvPr id="1" name=""/>
        <p:cNvGrpSpPr/>
        <p:nvPr/>
      </p:nvGrpSpPr>
      <p:grpSpPr>
        <a:xfrm>
          <a:off x="0" y="0"/>
          <a:ext cx="0" cy="0"/>
          <a:chOff x="0" y="0"/>
          <a:chExt cx="0" cy="0"/>
        </a:xfrm>
      </p:grpSpPr>
      <p:sp>
        <p:nvSpPr>
          <p:cNvPr id="10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0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0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1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1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1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1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1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1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tx">
  <p:cSld name="7_Title and Content">
    <p:spTree>
      <p:nvGrpSpPr>
        <p:cNvPr id="1" name=""/>
        <p:cNvGrpSpPr/>
        <p:nvPr/>
      </p:nvGrpSpPr>
      <p:grpSpPr>
        <a:xfrm>
          <a:off x="0" y="0"/>
          <a:ext cx="0" cy="0"/>
          <a:chOff x="0" y="0"/>
          <a:chExt cx="0" cy="0"/>
        </a:xfrm>
      </p:grpSpPr>
      <p:sp>
        <p:nvSpPr>
          <p:cNvPr id="109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09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09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09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09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09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09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09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10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type="tx">
  <p:cSld name="8_Title and Content">
    <p:spTree>
      <p:nvGrpSpPr>
        <p:cNvPr id="1" name=""/>
        <p:cNvGrpSpPr/>
        <p:nvPr/>
      </p:nvGrpSpPr>
      <p:grpSpPr>
        <a:xfrm>
          <a:off x="0" y="0"/>
          <a:ext cx="0" cy="0"/>
          <a:chOff x="0" y="0"/>
          <a:chExt cx="0" cy="0"/>
        </a:xfrm>
      </p:grpSpPr>
      <p:sp>
        <p:nvSpPr>
          <p:cNvPr id="110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10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10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11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11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11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11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11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11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type="tx">
  <p:cSld name="9_Title and Content">
    <p:spTree>
      <p:nvGrpSpPr>
        <p:cNvPr id="1" name=""/>
        <p:cNvGrpSpPr/>
        <p:nvPr/>
      </p:nvGrpSpPr>
      <p:grpSpPr>
        <a:xfrm>
          <a:off x="0" y="0"/>
          <a:ext cx="0" cy="0"/>
          <a:chOff x="0" y="0"/>
          <a:chExt cx="0" cy="0"/>
        </a:xfrm>
      </p:grpSpPr>
      <p:sp>
        <p:nvSpPr>
          <p:cNvPr id="112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12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12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12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12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12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12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12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13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type="tx">
  <p:cSld name="10_Title and Content">
    <p:spTree>
      <p:nvGrpSpPr>
        <p:cNvPr id="1" name=""/>
        <p:cNvGrpSpPr/>
        <p:nvPr/>
      </p:nvGrpSpPr>
      <p:grpSpPr>
        <a:xfrm>
          <a:off x="0" y="0"/>
          <a:ext cx="0" cy="0"/>
          <a:chOff x="0" y="0"/>
          <a:chExt cx="0" cy="0"/>
        </a:xfrm>
      </p:grpSpPr>
      <p:sp>
        <p:nvSpPr>
          <p:cNvPr id="113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13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13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14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14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14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14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14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14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type="tx">
  <p:cSld name="11_Title and Content">
    <p:spTree>
      <p:nvGrpSpPr>
        <p:cNvPr id="1" name=""/>
        <p:cNvGrpSpPr/>
        <p:nvPr/>
      </p:nvGrpSpPr>
      <p:grpSpPr>
        <a:xfrm>
          <a:off x="0" y="0"/>
          <a:ext cx="0" cy="0"/>
          <a:chOff x="0" y="0"/>
          <a:chExt cx="0" cy="0"/>
        </a:xfrm>
      </p:grpSpPr>
      <p:sp>
        <p:nvSpPr>
          <p:cNvPr id="115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15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15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15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15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15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15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15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16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1167" name="Picture 5" descr="Picture 5"/>
          <p:cNvPicPr>
            <a:picLocks noChangeAspect="1"/>
          </p:cNvPicPr>
          <p:nvPr/>
        </p:nvPicPr>
        <p:blipFill>
          <a:blip r:embed="rId2">
            <a:extLst/>
          </a:blip>
          <a:stretch>
            <a:fillRect/>
          </a:stretch>
        </p:blipFill>
        <p:spPr>
          <a:xfrm>
            <a:off x="7977188" y="0"/>
            <a:ext cx="1165226" cy="1163638"/>
          </a:xfrm>
          <a:prstGeom prst="rect">
            <a:avLst/>
          </a:prstGeom>
          <a:ln w="12700">
            <a:miter lim="400000"/>
          </a:ln>
        </p:spPr>
      </p:pic>
      <p:sp>
        <p:nvSpPr>
          <p:cNvPr id="1168" name="Title Text"/>
          <p:cNvSpPr>
            <a:spLocks noGrp="1"/>
          </p:cNvSpPr>
          <p:nvPr>
            <p:ph type="title"/>
          </p:nvPr>
        </p:nvSpPr>
        <p:spPr>
          <a:xfrm>
            <a:off x="685800" y="2130425"/>
            <a:ext cx="7772400" cy="1470025"/>
          </a:xfrm>
          <a:prstGeom prst="rect">
            <a:avLst/>
          </a:prstGeom>
        </p:spPr>
        <p:txBody>
          <a:bodyPr/>
          <a:lstStyle>
            <a:lvl1pPr algn="ctr">
              <a:defRPr sz="4000">
                <a:latin typeface="+mj-lt"/>
                <a:ea typeface="+mj-ea"/>
                <a:cs typeface="+mj-cs"/>
                <a:sym typeface="Calibri"/>
              </a:defRPr>
            </a:lvl1pPr>
          </a:lstStyle>
          <a:p>
            <a:r>
              <a:t>Title Text</a:t>
            </a:r>
          </a:p>
        </p:txBody>
      </p:sp>
      <p:sp>
        <p:nvSpPr>
          <p:cNvPr id="1169" name="Body Level One…"/>
          <p:cNvSpPr>
            <a:spLocks noGrp="1"/>
          </p:cNvSpPr>
          <p:nvPr>
            <p:ph type="body" sz="quarter" idx="1"/>
          </p:nvPr>
        </p:nvSpPr>
        <p:spPr>
          <a:xfrm>
            <a:off x="1371600" y="3886200"/>
            <a:ext cx="6400800" cy="1752600"/>
          </a:xfrm>
          <a:prstGeom prst="rect">
            <a:avLst/>
          </a:prstGeom>
        </p:spPr>
        <p:txBody>
          <a:bodyPr/>
          <a:lstStyle>
            <a:lvl1pPr marL="0" indent="0" algn="ctr">
              <a:buSzTx/>
              <a:buNone/>
              <a:defRPr>
                <a:latin typeface="+mj-lt"/>
                <a:ea typeface="+mj-ea"/>
                <a:cs typeface="+mj-cs"/>
                <a:sym typeface="Calibri"/>
              </a:defRPr>
            </a:lvl1pPr>
            <a:lvl2pPr marL="0" indent="457200" algn="ctr">
              <a:buSzTx/>
              <a:buNone/>
              <a:defRPr>
                <a:latin typeface="+mj-lt"/>
                <a:ea typeface="+mj-ea"/>
                <a:cs typeface="+mj-cs"/>
                <a:sym typeface="Calibri"/>
              </a:defRPr>
            </a:lvl2pPr>
            <a:lvl3pPr marL="0" indent="914400" algn="ctr">
              <a:buSzTx/>
              <a:buNone/>
              <a:defRPr>
                <a:latin typeface="+mj-lt"/>
                <a:ea typeface="+mj-ea"/>
                <a:cs typeface="+mj-cs"/>
                <a:sym typeface="Calibri"/>
              </a:defRPr>
            </a:lvl3pPr>
            <a:lvl4pPr marL="0" indent="1371600" algn="ctr">
              <a:buSzTx/>
              <a:buNone/>
              <a:defRPr>
                <a:latin typeface="+mj-lt"/>
                <a:ea typeface="+mj-ea"/>
                <a:cs typeface="+mj-cs"/>
                <a:sym typeface="Calibri"/>
              </a:defRPr>
            </a:lvl4pPr>
            <a:lvl5pPr marL="0" indent="1828800" algn="ctr">
              <a:buSzTx/>
              <a:buNone/>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17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1177" name="Picture 11" descr="Picture 11"/>
          <p:cNvPicPr>
            <a:picLocks noChangeAspect="1"/>
          </p:cNvPicPr>
          <p:nvPr/>
        </p:nvPicPr>
        <p:blipFill>
          <a:blip r:embed="rId2">
            <a:extLst/>
          </a:blip>
          <a:stretch>
            <a:fillRect/>
          </a:stretch>
        </p:blipFill>
        <p:spPr>
          <a:xfrm>
            <a:off x="6934200" y="46037"/>
            <a:ext cx="1098550" cy="1098551"/>
          </a:xfrm>
          <a:prstGeom prst="rect">
            <a:avLst/>
          </a:prstGeom>
          <a:ln w="12700">
            <a:miter lim="400000"/>
          </a:ln>
        </p:spPr>
      </p:pic>
      <p:sp>
        <p:nvSpPr>
          <p:cNvPr id="1178" name="Title Text"/>
          <p:cNvSpPr>
            <a:spLocks noGrp="1"/>
          </p:cNvSpPr>
          <p:nvPr>
            <p:ph type="title"/>
          </p:nvPr>
        </p:nvSpPr>
        <p:spPr>
          <a:xfrm>
            <a:off x="1123950" y="161925"/>
            <a:ext cx="8020050" cy="866775"/>
          </a:xfrm>
          <a:prstGeom prst="rect">
            <a:avLst/>
          </a:prstGeom>
        </p:spPr>
        <p:txBody>
          <a:bodyPr/>
          <a:lstStyle>
            <a:lvl1pPr algn="ctr">
              <a:defRPr sz="4000">
                <a:latin typeface="+mj-lt"/>
                <a:ea typeface="+mj-ea"/>
                <a:cs typeface="+mj-cs"/>
                <a:sym typeface="Calibri"/>
              </a:defRPr>
            </a:lvl1pPr>
          </a:lstStyle>
          <a:p>
            <a:r>
              <a:t>Title Text</a:t>
            </a:r>
          </a:p>
        </p:txBody>
      </p:sp>
      <p:sp>
        <p:nvSpPr>
          <p:cNvPr id="1179" name="Body Level One…"/>
          <p:cNvSpPr>
            <a:spLocks noGrp="1"/>
          </p:cNvSpPr>
          <p:nvPr>
            <p:ph type="body" idx="1"/>
          </p:nvPr>
        </p:nvSpPr>
        <p:spPr>
          <a:xfrm>
            <a:off x="203200" y="1362075"/>
            <a:ext cx="8788400" cy="4657725"/>
          </a:xfrm>
          <a:prstGeom prst="rect">
            <a:avLst/>
          </a:prstGeom>
        </p:spPr>
        <p:txBody>
          <a:bodyPr/>
          <a:lstStyle>
            <a:lvl1pPr>
              <a:defRPr>
                <a:latin typeface="+mj-lt"/>
                <a:ea typeface="+mj-ea"/>
                <a:cs typeface="+mj-cs"/>
                <a:sym typeface="Calibri"/>
              </a:defRPr>
            </a:lvl1pPr>
            <a:lvl2pPr>
              <a:defRPr>
                <a:latin typeface="+mj-lt"/>
                <a:ea typeface="+mj-ea"/>
                <a:cs typeface="+mj-cs"/>
                <a:sym typeface="Calibri"/>
              </a:defRPr>
            </a:lvl2pPr>
            <a:lvl3pPr>
              <a:defRPr>
                <a:latin typeface="+mj-lt"/>
                <a:ea typeface="+mj-ea"/>
                <a:cs typeface="+mj-cs"/>
                <a:sym typeface="Calibri"/>
              </a:defRPr>
            </a:lvl3pPr>
            <a:lvl4pPr>
              <a:defRPr>
                <a:latin typeface="+mj-lt"/>
                <a:ea typeface="+mj-ea"/>
                <a:cs typeface="+mj-cs"/>
                <a:sym typeface="Calibri"/>
              </a:defRPr>
            </a:lvl4pPr>
            <a:lvl5pPr>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18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118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18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18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19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19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19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193" name="Title Text"/>
          <p:cNvSpPr>
            <a:spLocks noGrp="1"/>
          </p:cNvSpPr>
          <p:nvPr>
            <p:ph type="title"/>
          </p:nvPr>
        </p:nvSpPr>
        <p:spPr>
          <a:xfrm>
            <a:off x="1066800" y="274638"/>
            <a:ext cx="6019800" cy="792163"/>
          </a:xfrm>
          <a:prstGeom prst="rect">
            <a:avLst/>
          </a:prstGeom>
        </p:spPr>
        <p:txBody>
          <a:bodyPr/>
          <a:lstStyle>
            <a:lvl1pPr algn="ctr">
              <a:defRPr sz="2800">
                <a:latin typeface="+mj-lt"/>
                <a:ea typeface="+mj-ea"/>
                <a:cs typeface="+mj-cs"/>
                <a:sym typeface="Calibri"/>
              </a:defRPr>
            </a:lvl1pPr>
          </a:lstStyle>
          <a:p>
            <a:r>
              <a:t>Title Text</a:t>
            </a:r>
          </a:p>
        </p:txBody>
      </p:sp>
      <p:sp>
        <p:nvSpPr>
          <p:cNvPr id="119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atin typeface="+mj-lt"/>
                <a:ea typeface="+mj-ea"/>
                <a:cs typeface="+mj-cs"/>
                <a:sym typeface="Calibri"/>
              </a:defRPr>
            </a:lvl1pPr>
            <a:lvl2pPr marL="261257" indent="-261257" algn="ctr">
              <a:spcBef>
                <a:spcPts val="300"/>
              </a:spcBef>
              <a:buChar char="•"/>
              <a:defRPr sz="1600" u="sng">
                <a:latin typeface="+mj-lt"/>
                <a:ea typeface="+mj-ea"/>
                <a:cs typeface="+mj-cs"/>
                <a:sym typeface="Calibri"/>
              </a:defRPr>
            </a:lvl2pPr>
            <a:lvl3pPr marL="590550" indent="-304800" algn="ctr">
              <a:spcBef>
                <a:spcPts val="300"/>
              </a:spcBef>
              <a:defRPr sz="1600" u="sng">
                <a:latin typeface="+mj-lt"/>
                <a:ea typeface="+mj-ea"/>
                <a:cs typeface="+mj-cs"/>
                <a:sym typeface="Calibri"/>
              </a:defRPr>
            </a:lvl3pPr>
            <a:lvl4pPr marL="533400" indent="-304800" algn="ctr">
              <a:spcBef>
                <a:spcPts val="300"/>
              </a:spcBef>
              <a:defRPr sz="1600" u="sng">
                <a:latin typeface="+mj-lt"/>
                <a:ea typeface="+mj-ea"/>
                <a:cs typeface="+mj-cs"/>
                <a:sym typeface="Calibri"/>
              </a:defRPr>
            </a:lvl4pPr>
            <a:lvl5pPr marL="762000" indent="-304800" algn="ctr">
              <a:spcBef>
                <a:spcPts val="300"/>
              </a:spcBef>
              <a:defRPr sz="1600" u="sng">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19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type="tx">
  <p:cSld name="7_Title and Content">
    <p:spTree>
      <p:nvGrpSpPr>
        <p:cNvPr id="1" name=""/>
        <p:cNvGrpSpPr/>
        <p:nvPr/>
      </p:nvGrpSpPr>
      <p:grpSpPr>
        <a:xfrm>
          <a:off x="0" y="0"/>
          <a:ext cx="0" cy="0"/>
          <a:chOff x="0" y="0"/>
          <a:chExt cx="0" cy="0"/>
        </a:xfrm>
      </p:grpSpPr>
      <p:sp>
        <p:nvSpPr>
          <p:cNvPr id="120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20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20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20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20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20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20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20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21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x">
  <p:cSld name="8_Title and Content">
    <p:spTree>
      <p:nvGrpSpPr>
        <p:cNvPr id="1" name=""/>
        <p:cNvGrpSpPr/>
        <p:nvPr/>
      </p:nvGrpSpPr>
      <p:grpSpPr>
        <a:xfrm>
          <a:off x="0" y="0"/>
          <a:ext cx="0" cy="0"/>
          <a:chOff x="0" y="0"/>
          <a:chExt cx="0" cy="0"/>
        </a:xfrm>
      </p:grpSpPr>
      <p:sp>
        <p:nvSpPr>
          <p:cNvPr id="121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21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21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22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22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22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22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22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22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9_Title and Content">
    <p:spTree>
      <p:nvGrpSpPr>
        <p:cNvPr id="1" name=""/>
        <p:cNvGrpSpPr/>
        <p:nvPr/>
      </p:nvGrpSpPr>
      <p:grpSpPr>
        <a:xfrm>
          <a:off x="0" y="0"/>
          <a:ext cx="0" cy="0"/>
          <a:chOff x="0" y="0"/>
          <a:chExt cx="0" cy="0"/>
        </a:xfrm>
      </p:grpSpPr>
      <p:sp>
        <p:nvSpPr>
          <p:cNvPr id="12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2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2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2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2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2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2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2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3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type="tx">
  <p:cSld name="9_Title and Content">
    <p:spTree>
      <p:nvGrpSpPr>
        <p:cNvPr id="1" name=""/>
        <p:cNvGrpSpPr/>
        <p:nvPr/>
      </p:nvGrpSpPr>
      <p:grpSpPr>
        <a:xfrm>
          <a:off x="0" y="0"/>
          <a:ext cx="0" cy="0"/>
          <a:chOff x="0" y="0"/>
          <a:chExt cx="0" cy="0"/>
        </a:xfrm>
      </p:grpSpPr>
      <p:sp>
        <p:nvSpPr>
          <p:cNvPr id="123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23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23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23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23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23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23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23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24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tx">
  <p:cSld name="10_Title and Content">
    <p:spTree>
      <p:nvGrpSpPr>
        <p:cNvPr id="1" name=""/>
        <p:cNvGrpSpPr/>
        <p:nvPr/>
      </p:nvGrpSpPr>
      <p:grpSpPr>
        <a:xfrm>
          <a:off x="0" y="0"/>
          <a:ext cx="0" cy="0"/>
          <a:chOff x="0" y="0"/>
          <a:chExt cx="0" cy="0"/>
        </a:xfrm>
      </p:grpSpPr>
      <p:sp>
        <p:nvSpPr>
          <p:cNvPr id="124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24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24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25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25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25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25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25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25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type="tx">
  <p:cSld name="11_Title and Content">
    <p:spTree>
      <p:nvGrpSpPr>
        <p:cNvPr id="1" name=""/>
        <p:cNvGrpSpPr/>
        <p:nvPr/>
      </p:nvGrpSpPr>
      <p:grpSpPr>
        <a:xfrm>
          <a:off x="0" y="0"/>
          <a:ext cx="0" cy="0"/>
          <a:chOff x="0" y="0"/>
          <a:chExt cx="0" cy="0"/>
        </a:xfrm>
      </p:grpSpPr>
      <p:sp>
        <p:nvSpPr>
          <p:cNvPr id="126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26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26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26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26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26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26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26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27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1277" name="Picture 5" descr="Picture 5"/>
          <p:cNvPicPr>
            <a:picLocks noChangeAspect="1"/>
          </p:cNvPicPr>
          <p:nvPr/>
        </p:nvPicPr>
        <p:blipFill>
          <a:blip r:embed="rId2">
            <a:extLst/>
          </a:blip>
          <a:stretch>
            <a:fillRect/>
          </a:stretch>
        </p:blipFill>
        <p:spPr>
          <a:xfrm>
            <a:off x="7977188" y="0"/>
            <a:ext cx="1165226" cy="1163638"/>
          </a:xfrm>
          <a:prstGeom prst="rect">
            <a:avLst/>
          </a:prstGeom>
          <a:ln w="12700">
            <a:miter lim="400000"/>
          </a:ln>
        </p:spPr>
      </p:pic>
      <p:sp>
        <p:nvSpPr>
          <p:cNvPr id="1278" name="Title Text"/>
          <p:cNvSpPr>
            <a:spLocks noGrp="1"/>
          </p:cNvSpPr>
          <p:nvPr>
            <p:ph type="title"/>
          </p:nvPr>
        </p:nvSpPr>
        <p:spPr>
          <a:xfrm>
            <a:off x="685800" y="2130425"/>
            <a:ext cx="7772400" cy="1470025"/>
          </a:xfrm>
          <a:prstGeom prst="rect">
            <a:avLst/>
          </a:prstGeom>
        </p:spPr>
        <p:txBody>
          <a:bodyPr/>
          <a:lstStyle>
            <a:lvl1pPr algn="ctr">
              <a:defRPr sz="4000">
                <a:latin typeface="+mj-lt"/>
                <a:ea typeface="+mj-ea"/>
                <a:cs typeface="+mj-cs"/>
                <a:sym typeface="Calibri"/>
              </a:defRPr>
            </a:lvl1pPr>
          </a:lstStyle>
          <a:p>
            <a:r>
              <a:t>Title Text</a:t>
            </a:r>
          </a:p>
        </p:txBody>
      </p:sp>
      <p:sp>
        <p:nvSpPr>
          <p:cNvPr id="1279" name="Body Level One…"/>
          <p:cNvSpPr>
            <a:spLocks noGrp="1"/>
          </p:cNvSpPr>
          <p:nvPr>
            <p:ph type="body" sz="quarter" idx="1"/>
          </p:nvPr>
        </p:nvSpPr>
        <p:spPr>
          <a:xfrm>
            <a:off x="1371600" y="3886200"/>
            <a:ext cx="6400800" cy="1752600"/>
          </a:xfrm>
          <a:prstGeom prst="rect">
            <a:avLst/>
          </a:prstGeom>
        </p:spPr>
        <p:txBody>
          <a:bodyPr/>
          <a:lstStyle>
            <a:lvl1pPr marL="0" indent="0" algn="ctr">
              <a:buSzTx/>
              <a:buNone/>
              <a:defRPr>
                <a:latin typeface="+mj-lt"/>
                <a:ea typeface="+mj-ea"/>
                <a:cs typeface="+mj-cs"/>
                <a:sym typeface="Calibri"/>
              </a:defRPr>
            </a:lvl1pPr>
            <a:lvl2pPr marL="0" indent="457200" algn="ctr">
              <a:buSzTx/>
              <a:buNone/>
              <a:defRPr>
                <a:latin typeface="+mj-lt"/>
                <a:ea typeface="+mj-ea"/>
                <a:cs typeface="+mj-cs"/>
                <a:sym typeface="Calibri"/>
              </a:defRPr>
            </a:lvl2pPr>
            <a:lvl3pPr marL="0" indent="914400" algn="ctr">
              <a:buSzTx/>
              <a:buNone/>
              <a:defRPr>
                <a:latin typeface="+mj-lt"/>
                <a:ea typeface="+mj-ea"/>
                <a:cs typeface="+mj-cs"/>
                <a:sym typeface="Calibri"/>
              </a:defRPr>
            </a:lvl3pPr>
            <a:lvl4pPr marL="0" indent="1371600" algn="ctr">
              <a:buSzTx/>
              <a:buNone/>
              <a:defRPr>
                <a:latin typeface="+mj-lt"/>
                <a:ea typeface="+mj-ea"/>
                <a:cs typeface="+mj-cs"/>
                <a:sym typeface="Calibri"/>
              </a:defRPr>
            </a:lvl4pPr>
            <a:lvl5pPr marL="0" indent="1828800" algn="ctr">
              <a:buSzTx/>
              <a:buNone/>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28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1287" name="Picture 11" descr="Picture 11"/>
          <p:cNvPicPr>
            <a:picLocks noChangeAspect="1"/>
          </p:cNvPicPr>
          <p:nvPr/>
        </p:nvPicPr>
        <p:blipFill>
          <a:blip r:embed="rId2">
            <a:extLst/>
          </a:blip>
          <a:stretch>
            <a:fillRect/>
          </a:stretch>
        </p:blipFill>
        <p:spPr>
          <a:xfrm>
            <a:off x="6934200" y="46037"/>
            <a:ext cx="1098550" cy="1098551"/>
          </a:xfrm>
          <a:prstGeom prst="rect">
            <a:avLst/>
          </a:prstGeom>
          <a:ln w="12700">
            <a:miter lim="400000"/>
          </a:ln>
        </p:spPr>
      </p:pic>
      <p:sp>
        <p:nvSpPr>
          <p:cNvPr id="1288" name="Title Text"/>
          <p:cNvSpPr>
            <a:spLocks noGrp="1"/>
          </p:cNvSpPr>
          <p:nvPr>
            <p:ph type="title"/>
          </p:nvPr>
        </p:nvSpPr>
        <p:spPr>
          <a:xfrm>
            <a:off x="1123950" y="161925"/>
            <a:ext cx="8020050" cy="866775"/>
          </a:xfrm>
          <a:prstGeom prst="rect">
            <a:avLst/>
          </a:prstGeom>
        </p:spPr>
        <p:txBody>
          <a:bodyPr/>
          <a:lstStyle>
            <a:lvl1pPr algn="ctr">
              <a:defRPr sz="4000">
                <a:latin typeface="+mj-lt"/>
                <a:ea typeface="+mj-ea"/>
                <a:cs typeface="+mj-cs"/>
                <a:sym typeface="Calibri"/>
              </a:defRPr>
            </a:lvl1pPr>
          </a:lstStyle>
          <a:p>
            <a:r>
              <a:t>Title Text</a:t>
            </a:r>
          </a:p>
        </p:txBody>
      </p:sp>
      <p:sp>
        <p:nvSpPr>
          <p:cNvPr id="1289" name="Body Level One…"/>
          <p:cNvSpPr>
            <a:spLocks noGrp="1"/>
          </p:cNvSpPr>
          <p:nvPr>
            <p:ph type="body" idx="1"/>
          </p:nvPr>
        </p:nvSpPr>
        <p:spPr>
          <a:xfrm>
            <a:off x="203200" y="1362075"/>
            <a:ext cx="8788400" cy="4657725"/>
          </a:xfrm>
          <a:prstGeom prst="rect">
            <a:avLst/>
          </a:prstGeom>
        </p:spPr>
        <p:txBody>
          <a:bodyPr/>
          <a:lstStyle>
            <a:lvl1pPr>
              <a:defRPr>
                <a:latin typeface="+mj-lt"/>
                <a:ea typeface="+mj-ea"/>
                <a:cs typeface="+mj-cs"/>
                <a:sym typeface="Calibri"/>
              </a:defRPr>
            </a:lvl1pPr>
            <a:lvl2pPr>
              <a:defRPr>
                <a:latin typeface="+mj-lt"/>
                <a:ea typeface="+mj-ea"/>
                <a:cs typeface="+mj-cs"/>
                <a:sym typeface="Calibri"/>
              </a:defRPr>
            </a:lvl2pPr>
            <a:lvl3pPr>
              <a:defRPr>
                <a:latin typeface="+mj-lt"/>
                <a:ea typeface="+mj-ea"/>
                <a:cs typeface="+mj-cs"/>
                <a:sym typeface="Calibri"/>
              </a:defRPr>
            </a:lvl3pPr>
            <a:lvl4pPr>
              <a:defRPr>
                <a:latin typeface="+mj-lt"/>
                <a:ea typeface="+mj-ea"/>
                <a:cs typeface="+mj-cs"/>
                <a:sym typeface="Calibri"/>
              </a:defRPr>
            </a:lvl4pPr>
            <a:lvl5pPr>
              <a:defRPr>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290" name="Slide Number"/>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129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29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29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30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30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30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303" name="Title Text"/>
          <p:cNvSpPr>
            <a:spLocks noGrp="1"/>
          </p:cNvSpPr>
          <p:nvPr>
            <p:ph type="title"/>
          </p:nvPr>
        </p:nvSpPr>
        <p:spPr>
          <a:xfrm>
            <a:off x="1066800" y="274638"/>
            <a:ext cx="6019800" cy="792163"/>
          </a:xfrm>
          <a:prstGeom prst="rect">
            <a:avLst/>
          </a:prstGeom>
        </p:spPr>
        <p:txBody>
          <a:bodyPr/>
          <a:lstStyle>
            <a:lvl1pPr algn="ctr">
              <a:defRPr sz="2800">
                <a:latin typeface="+mj-lt"/>
                <a:ea typeface="+mj-ea"/>
                <a:cs typeface="+mj-cs"/>
                <a:sym typeface="Calibri"/>
              </a:defRPr>
            </a:lvl1pPr>
          </a:lstStyle>
          <a:p>
            <a:r>
              <a:t>Title Text</a:t>
            </a:r>
          </a:p>
        </p:txBody>
      </p:sp>
      <p:sp>
        <p:nvSpPr>
          <p:cNvPr id="130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atin typeface="+mj-lt"/>
                <a:ea typeface="+mj-ea"/>
                <a:cs typeface="+mj-cs"/>
                <a:sym typeface="Calibri"/>
              </a:defRPr>
            </a:lvl1pPr>
            <a:lvl2pPr marL="261257" indent="-261257" algn="ctr">
              <a:spcBef>
                <a:spcPts val="300"/>
              </a:spcBef>
              <a:buChar char="•"/>
              <a:defRPr sz="1600" u="sng">
                <a:latin typeface="+mj-lt"/>
                <a:ea typeface="+mj-ea"/>
                <a:cs typeface="+mj-cs"/>
                <a:sym typeface="Calibri"/>
              </a:defRPr>
            </a:lvl2pPr>
            <a:lvl3pPr marL="590550" indent="-304800" algn="ctr">
              <a:spcBef>
                <a:spcPts val="300"/>
              </a:spcBef>
              <a:defRPr sz="1600" u="sng">
                <a:latin typeface="+mj-lt"/>
                <a:ea typeface="+mj-ea"/>
                <a:cs typeface="+mj-cs"/>
                <a:sym typeface="Calibri"/>
              </a:defRPr>
            </a:lvl3pPr>
            <a:lvl4pPr marL="533400" indent="-304800" algn="ctr">
              <a:spcBef>
                <a:spcPts val="300"/>
              </a:spcBef>
              <a:defRPr sz="1600" u="sng">
                <a:latin typeface="+mj-lt"/>
                <a:ea typeface="+mj-ea"/>
                <a:cs typeface="+mj-cs"/>
                <a:sym typeface="Calibri"/>
              </a:defRPr>
            </a:lvl4pPr>
            <a:lvl5pPr marL="762000" indent="-304800" algn="ctr">
              <a:spcBef>
                <a:spcPts val="300"/>
              </a:spcBef>
              <a:defRPr sz="1600" u="sng">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30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tx">
  <p:cSld name="7_Title and Content">
    <p:spTree>
      <p:nvGrpSpPr>
        <p:cNvPr id="1" name=""/>
        <p:cNvGrpSpPr/>
        <p:nvPr/>
      </p:nvGrpSpPr>
      <p:grpSpPr>
        <a:xfrm>
          <a:off x="0" y="0"/>
          <a:ext cx="0" cy="0"/>
          <a:chOff x="0" y="0"/>
          <a:chExt cx="0" cy="0"/>
        </a:xfrm>
      </p:grpSpPr>
      <p:sp>
        <p:nvSpPr>
          <p:cNvPr id="131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31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31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31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31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31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31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31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32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tx">
  <p:cSld name="8_Title and Content">
    <p:spTree>
      <p:nvGrpSpPr>
        <p:cNvPr id="1" name=""/>
        <p:cNvGrpSpPr/>
        <p:nvPr/>
      </p:nvGrpSpPr>
      <p:grpSpPr>
        <a:xfrm>
          <a:off x="0" y="0"/>
          <a:ext cx="0" cy="0"/>
          <a:chOff x="0" y="0"/>
          <a:chExt cx="0" cy="0"/>
        </a:xfrm>
      </p:grpSpPr>
      <p:sp>
        <p:nvSpPr>
          <p:cNvPr id="132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32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32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33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33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33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33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33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33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type="tx">
  <p:cSld name="9_Title and Content">
    <p:spTree>
      <p:nvGrpSpPr>
        <p:cNvPr id="1" name=""/>
        <p:cNvGrpSpPr/>
        <p:nvPr/>
      </p:nvGrpSpPr>
      <p:grpSpPr>
        <a:xfrm>
          <a:off x="0" y="0"/>
          <a:ext cx="0" cy="0"/>
          <a:chOff x="0" y="0"/>
          <a:chExt cx="0" cy="0"/>
        </a:xfrm>
      </p:grpSpPr>
      <p:sp>
        <p:nvSpPr>
          <p:cNvPr id="1342"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343"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344"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345"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346"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347"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348"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349"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350"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9.xml><?xml version="1.0" encoding="utf-8"?>
<p:sldLayout xmlns:a="http://schemas.openxmlformats.org/drawingml/2006/main" xmlns:r="http://schemas.openxmlformats.org/officeDocument/2006/relationships" xmlns:p="http://schemas.openxmlformats.org/presentationml/2006/main" showMasterSp="0" type="tx">
  <p:cSld name="10_Title and Content">
    <p:spTree>
      <p:nvGrpSpPr>
        <p:cNvPr id="1" name=""/>
        <p:cNvGrpSpPr/>
        <p:nvPr/>
      </p:nvGrpSpPr>
      <p:grpSpPr>
        <a:xfrm>
          <a:off x="0" y="0"/>
          <a:ext cx="0" cy="0"/>
          <a:chOff x="0" y="0"/>
          <a:chExt cx="0" cy="0"/>
        </a:xfrm>
      </p:grpSpPr>
      <p:sp>
        <p:nvSpPr>
          <p:cNvPr id="1357" name="TextBox 15"/>
          <p:cNvSpPr/>
          <p:nvPr/>
        </p:nvSpPr>
        <p:spPr>
          <a:xfrm>
            <a:off x="0" y="6584949"/>
            <a:ext cx="2554825" cy="23790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100" i="1">
                <a:latin typeface="Times New Roman"/>
                <a:ea typeface="Times New Roman"/>
                <a:cs typeface="Times New Roman"/>
                <a:sym typeface="Times New Roman"/>
              </a:defRPr>
            </a:lvl1pPr>
          </a:lstStyle>
          <a:p>
            <a:r>
              <a:t>Leading America’s Rebalance to the Pacific</a:t>
            </a:r>
          </a:p>
        </p:txBody>
      </p:sp>
      <p:pic>
        <p:nvPicPr>
          <p:cNvPr id="1358" name="Picture 6" descr="Picture 6"/>
          <p:cNvPicPr>
            <a:picLocks noChangeAspect="1"/>
          </p:cNvPicPr>
          <p:nvPr/>
        </p:nvPicPr>
        <p:blipFill>
          <a:blip r:embed="rId2">
            <a:extLst/>
          </a:blip>
          <a:stretch>
            <a:fillRect/>
          </a:stretch>
        </p:blipFill>
        <p:spPr>
          <a:xfrm>
            <a:off x="241300" y="1143000"/>
            <a:ext cx="854075" cy="206375"/>
          </a:xfrm>
          <a:prstGeom prst="rect">
            <a:avLst/>
          </a:prstGeom>
          <a:ln w="12700">
            <a:miter lim="400000"/>
          </a:ln>
        </p:spPr>
      </p:pic>
      <p:sp>
        <p:nvSpPr>
          <p:cNvPr id="1359" name="Line 8"/>
          <p:cNvSpPr/>
          <p:nvPr/>
        </p:nvSpPr>
        <p:spPr>
          <a:xfrm>
            <a:off x="1219200" y="1249045"/>
            <a:ext cx="7543801" cy="0"/>
          </a:xfrm>
          <a:prstGeom prst="line">
            <a:avLst/>
          </a:prstGeom>
          <a:ln w="76200">
            <a:solidFill>
              <a:srgbClr val="C0C0C0"/>
            </a:solidFill>
          </a:ln>
        </p:spPr>
        <p:txBody>
          <a:bodyPr lIns="45719" rIns="45719"/>
          <a:lstStyle/>
          <a:p>
            <a:endParaRPr/>
          </a:p>
        </p:txBody>
      </p:sp>
      <p:sp>
        <p:nvSpPr>
          <p:cNvPr id="1360" name="TextBox 18"/>
          <p:cNvSpPr/>
          <p:nvPr/>
        </p:nvSpPr>
        <p:spPr>
          <a:xfrm>
            <a:off x="3659187" y="6476999"/>
            <a:ext cx="1793303" cy="350663"/>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solidFill>
                  <a:srgbClr val="009900"/>
                </a:solidFill>
              </a:defRPr>
            </a:lvl1pPr>
          </a:lstStyle>
          <a:p>
            <a:r>
              <a:t>UNCLASSIFIED</a:t>
            </a:r>
          </a:p>
        </p:txBody>
      </p:sp>
      <p:sp>
        <p:nvSpPr>
          <p:cNvPr id="1361" name="Straight Connector 10"/>
          <p:cNvSpPr/>
          <p:nvPr/>
        </p:nvSpPr>
        <p:spPr>
          <a:xfrm flipV="1">
            <a:off x="4572000" y="1371599"/>
            <a:ext cx="0" cy="5105401"/>
          </a:xfrm>
          <a:prstGeom prst="line">
            <a:avLst/>
          </a:prstGeom>
          <a:ln w="38100">
            <a:solidFill>
              <a:srgbClr val="000000"/>
            </a:solidFill>
          </a:ln>
        </p:spPr>
        <p:txBody>
          <a:bodyPr lIns="45719" rIns="45719"/>
          <a:lstStyle/>
          <a:p>
            <a:endParaRPr/>
          </a:p>
        </p:txBody>
      </p:sp>
      <p:sp>
        <p:nvSpPr>
          <p:cNvPr id="1362" name="Straight Connector 11"/>
          <p:cNvSpPr/>
          <p:nvPr/>
        </p:nvSpPr>
        <p:spPr>
          <a:xfrm flipH="1" flipV="1">
            <a:off x="61912" y="3886199"/>
            <a:ext cx="8991602" cy="2"/>
          </a:xfrm>
          <a:prstGeom prst="line">
            <a:avLst/>
          </a:prstGeom>
          <a:ln w="38100">
            <a:solidFill>
              <a:srgbClr val="000000"/>
            </a:solidFill>
          </a:ln>
        </p:spPr>
        <p:txBody>
          <a:bodyPr lIns="45719" rIns="45719"/>
          <a:lstStyle/>
          <a:p>
            <a:endParaRPr/>
          </a:p>
        </p:txBody>
      </p:sp>
      <p:sp>
        <p:nvSpPr>
          <p:cNvPr id="1363" name="Title Text"/>
          <p:cNvSpPr>
            <a:spLocks noGrp="1"/>
          </p:cNvSpPr>
          <p:nvPr>
            <p:ph type="title"/>
          </p:nvPr>
        </p:nvSpPr>
        <p:spPr>
          <a:xfrm>
            <a:off x="1066800" y="274638"/>
            <a:ext cx="6019800" cy="792163"/>
          </a:xfrm>
          <a:prstGeom prst="rect">
            <a:avLst/>
          </a:prstGeom>
        </p:spPr>
        <p:txBody>
          <a:bodyPr/>
          <a:lstStyle>
            <a:lvl1pPr algn="ctr">
              <a:defRPr sz="2800">
                <a:latin typeface="Arial"/>
                <a:ea typeface="Arial"/>
                <a:cs typeface="Arial"/>
                <a:sym typeface="Arial"/>
              </a:defRPr>
            </a:lvl1pPr>
          </a:lstStyle>
          <a:p>
            <a:r>
              <a:t>Title Text</a:t>
            </a:r>
          </a:p>
        </p:txBody>
      </p:sp>
      <p:sp>
        <p:nvSpPr>
          <p:cNvPr id="1364" name="Body Level One…"/>
          <p:cNvSpPr>
            <a:spLocks noGrp="1"/>
          </p:cNvSpPr>
          <p:nvPr>
            <p:ph type="body" sz="quarter" idx="1"/>
          </p:nvPr>
        </p:nvSpPr>
        <p:spPr>
          <a:xfrm>
            <a:off x="0" y="1295400"/>
            <a:ext cx="4572000" cy="2514601"/>
          </a:xfrm>
          <a:prstGeom prst="rect">
            <a:avLst/>
          </a:prstGeom>
        </p:spPr>
        <p:txBody>
          <a:bodyPr/>
          <a:lstStyle>
            <a:lvl1pPr algn="ctr">
              <a:spcBef>
                <a:spcPts val="300"/>
              </a:spcBef>
              <a:buSzTx/>
              <a:buNone/>
              <a:defRPr sz="1600" u="sng"/>
            </a:lvl1pPr>
            <a:lvl2pPr marL="261257" indent="-261257" algn="ctr">
              <a:spcBef>
                <a:spcPts val="300"/>
              </a:spcBef>
              <a:buChar char="•"/>
              <a:defRPr sz="1600" u="sng"/>
            </a:lvl2pPr>
            <a:lvl3pPr marL="590550" indent="-304800" algn="ctr">
              <a:spcBef>
                <a:spcPts val="300"/>
              </a:spcBef>
              <a:defRPr sz="1600" u="sng"/>
            </a:lvl3pPr>
            <a:lvl4pPr marL="533400" indent="-304800" algn="ctr">
              <a:spcBef>
                <a:spcPts val="300"/>
              </a:spcBef>
              <a:defRPr sz="1600" u="sng"/>
            </a:lvl4pPr>
            <a:lvl5pPr marL="762000" indent="-304800" algn="ctr">
              <a:spcBef>
                <a:spcPts val="300"/>
              </a:spcBef>
              <a:defRPr sz="1600" u="sng"/>
            </a:lvl5pPr>
          </a:lstStyle>
          <a:p>
            <a:r>
              <a:t>Body Level One</a:t>
            </a:r>
          </a:p>
          <a:p>
            <a:pPr lvl="1"/>
            <a:r>
              <a:t>Body Level Two</a:t>
            </a:r>
          </a:p>
          <a:p>
            <a:pPr lvl="2"/>
            <a:r>
              <a:t>Body Level Three</a:t>
            </a:r>
          </a:p>
          <a:p>
            <a:pPr lvl="3"/>
            <a:r>
              <a:t>Body Level Four</a:t>
            </a:r>
          </a:p>
          <a:p>
            <a:pPr lvl="4"/>
            <a:r>
              <a:t>Body Level Five</a:t>
            </a:r>
          </a:p>
        </p:txBody>
      </p:sp>
      <p:sp>
        <p:nvSpPr>
          <p:cNvPr id="1365" name="Slide Number"/>
          <p:cNvSpPr>
            <a:spLocks noGrp="1"/>
          </p:cNvSpPr>
          <p:nvPr>
            <p:ph type="sldNum" sz="quarter" idx="2"/>
          </p:nvPr>
        </p:nvSpPr>
        <p:spPr>
          <a:xfrm>
            <a:off x="8384892" y="6492875"/>
            <a:ext cx="301909" cy="288824"/>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117" Type="http://schemas.openxmlformats.org/officeDocument/2006/relationships/slideLayout" Target="../slideLayouts/slideLayout117.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84" Type="http://schemas.openxmlformats.org/officeDocument/2006/relationships/slideLayout" Target="../slideLayouts/slideLayout84.xml"/><Relationship Id="rId89" Type="http://schemas.openxmlformats.org/officeDocument/2006/relationships/slideLayout" Target="../slideLayouts/slideLayout89.xml"/><Relationship Id="rId112" Type="http://schemas.openxmlformats.org/officeDocument/2006/relationships/slideLayout" Target="../slideLayouts/slideLayout112.xml"/><Relationship Id="rId16" Type="http://schemas.openxmlformats.org/officeDocument/2006/relationships/slideLayout" Target="../slideLayouts/slideLayout16.xml"/><Relationship Id="rId107" Type="http://schemas.openxmlformats.org/officeDocument/2006/relationships/slideLayout" Target="../slideLayouts/slideLayout107.xml"/><Relationship Id="rId11" Type="http://schemas.openxmlformats.org/officeDocument/2006/relationships/slideLayout" Target="../slideLayouts/slideLayout11.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102" Type="http://schemas.openxmlformats.org/officeDocument/2006/relationships/slideLayout" Target="../slideLayouts/slideLayout102.xml"/><Relationship Id="rId123" Type="http://schemas.openxmlformats.org/officeDocument/2006/relationships/slideLayout" Target="../slideLayouts/slideLayout123.xml"/><Relationship Id="rId5" Type="http://schemas.openxmlformats.org/officeDocument/2006/relationships/slideLayout" Target="../slideLayouts/slideLayout5.xml"/><Relationship Id="rId90" Type="http://schemas.openxmlformats.org/officeDocument/2006/relationships/slideLayout" Target="../slideLayouts/slideLayout90.xml"/><Relationship Id="rId95" Type="http://schemas.openxmlformats.org/officeDocument/2006/relationships/slideLayout" Target="../slideLayouts/slideLayout95.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113" Type="http://schemas.openxmlformats.org/officeDocument/2006/relationships/slideLayout" Target="../slideLayouts/slideLayout113.xml"/><Relationship Id="rId118" Type="http://schemas.openxmlformats.org/officeDocument/2006/relationships/slideLayout" Target="../slideLayouts/slideLayout118.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59" Type="http://schemas.openxmlformats.org/officeDocument/2006/relationships/slideLayout" Target="../slideLayouts/slideLayout59.xml"/><Relationship Id="rId103" Type="http://schemas.openxmlformats.org/officeDocument/2006/relationships/slideLayout" Target="../slideLayouts/slideLayout103.xml"/><Relationship Id="rId108" Type="http://schemas.openxmlformats.org/officeDocument/2006/relationships/slideLayout" Target="../slideLayouts/slideLayout108.xml"/><Relationship Id="rId124" Type="http://schemas.openxmlformats.org/officeDocument/2006/relationships/slideLayout" Target="../slideLayouts/slideLayout124.xml"/><Relationship Id="rId54" Type="http://schemas.openxmlformats.org/officeDocument/2006/relationships/slideLayout" Target="../slideLayouts/slideLayout54.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91" Type="http://schemas.openxmlformats.org/officeDocument/2006/relationships/slideLayout" Target="../slideLayouts/slideLayout91.xml"/><Relationship Id="rId96" Type="http://schemas.openxmlformats.org/officeDocument/2006/relationships/slideLayout" Target="../slideLayouts/slideLayout96.xml"/><Relationship Id="rId1" Type="http://schemas.openxmlformats.org/officeDocument/2006/relationships/slideLayout" Target="../slideLayouts/slideLayout1.xml"/><Relationship Id="rId6" Type="http://schemas.openxmlformats.org/officeDocument/2006/relationships/slideLayout" Target="../slideLayouts/slideLayout6.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49" Type="http://schemas.openxmlformats.org/officeDocument/2006/relationships/slideLayout" Target="../slideLayouts/slideLayout49.xml"/><Relationship Id="rId114" Type="http://schemas.openxmlformats.org/officeDocument/2006/relationships/slideLayout" Target="../slideLayouts/slideLayout114.xml"/><Relationship Id="rId119" Type="http://schemas.openxmlformats.org/officeDocument/2006/relationships/slideLayout" Target="../slideLayouts/slideLayout119.xml"/><Relationship Id="rId44" Type="http://schemas.openxmlformats.org/officeDocument/2006/relationships/slideLayout" Target="../slideLayouts/slideLayout44.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109" Type="http://schemas.openxmlformats.org/officeDocument/2006/relationships/slideLayout" Target="../slideLayouts/slideLayout10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97" Type="http://schemas.openxmlformats.org/officeDocument/2006/relationships/slideLayout" Target="../slideLayouts/slideLayout97.xml"/><Relationship Id="rId104" Type="http://schemas.openxmlformats.org/officeDocument/2006/relationships/slideLayout" Target="../slideLayouts/slideLayout104.xml"/><Relationship Id="rId120" Type="http://schemas.openxmlformats.org/officeDocument/2006/relationships/slideLayout" Target="../slideLayouts/slideLayout120.xml"/><Relationship Id="rId125" Type="http://schemas.openxmlformats.org/officeDocument/2006/relationships/theme" Target="../theme/theme1.xml"/><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slideLayout" Target="../slideLayouts/slideLayout92.xml"/><Relationship Id="rId2" Type="http://schemas.openxmlformats.org/officeDocument/2006/relationships/slideLayout" Target="../slideLayouts/slideLayout2.xml"/><Relationship Id="rId29" Type="http://schemas.openxmlformats.org/officeDocument/2006/relationships/slideLayout" Target="../slideLayouts/slideLayout29.xml"/><Relationship Id="rId24" Type="http://schemas.openxmlformats.org/officeDocument/2006/relationships/slideLayout" Target="../slideLayouts/slideLayout24.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66" Type="http://schemas.openxmlformats.org/officeDocument/2006/relationships/slideLayout" Target="../slideLayouts/slideLayout66.xml"/><Relationship Id="rId87" Type="http://schemas.openxmlformats.org/officeDocument/2006/relationships/slideLayout" Target="../slideLayouts/slideLayout87.xml"/><Relationship Id="rId110" Type="http://schemas.openxmlformats.org/officeDocument/2006/relationships/slideLayout" Target="../slideLayouts/slideLayout110.xml"/><Relationship Id="rId115" Type="http://schemas.openxmlformats.org/officeDocument/2006/relationships/slideLayout" Target="../slideLayouts/slideLayout115.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56" Type="http://schemas.openxmlformats.org/officeDocument/2006/relationships/slideLayout" Target="../slideLayouts/slideLayout56.xml"/><Relationship Id="rId77" Type="http://schemas.openxmlformats.org/officeDocument/2006/relationships/slideLayout" Target="../slideLayouts/slideLayout77.xml"/><Relationship Id="rId100" Type="http://schemas.openxmlformats.org/officeDocument/2006/relationships/slideLayout" Target="../slideLayouts/slideLayout100.xml"/><Relationship Id="rId105" Type="http://schemas.openxmlformats.org/officeDocument/2006/relationships/slideLayout" Target="../slideLayouts/slideLayout105.xml"/><Relationship Id="rId126" Type="http://schemas.openxmlformats.org/officeDocument/2006/relationships/image" Target="../media/image1.png"/><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93" Type="http://schemas.openxmlformats.org/officeDocument/2006/relationships/slideLayout" Target="../slideLayouts/slideLayout93.xml"/><Relationship Id="rId98" Type="http://schemas.openxmlformats.org/officeDocument/2006/relationships/slideLayout" Target="../slideLayouts/slideLayout98.xml"/><Relationship Id="rId121" Type="http://schemas.openxmlformats.org/officeDocument/2006/relationships/slideLayout" Target="../slideLayouts/slideLayout121.xml"/><Relationship Id="rId3" Type="http://schemas.openxmlformats.org/officeDocument/2006/relationships/slideLayout" Target="../slideLayouts/slideLayout3.xml"/><Relationship Id="rId25" Type="http://schemas.openxmlformats.org/officeDocument/2006/relationships/slideLayout" Target="../slideLayouts/slideLayout25.xml"/><Relationship Id="rId46" Type="http://schemas.openxmlformats.org/officeDocument/2006/relationships/slideLayout" Target="../slideLayouts/slideLayout46.xml"/><Relationship Id="rId67" Type="http://schemas.openxmlformats.org/officeDocument/2006/relationships/slideLayout" Target="../slideLayouts/slideLayout67.xml"/><Relationship Id="rId116" Type="http://schemas.openxmlformats.org/officeDocument/2006/relationships/slideLayout" Target="../slideLayouts/slideLayout11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62" Type="http://schemas.openxmlformats.org/officeDocument/2006/relationships/slideLayout" Target="../slideLayouts/slideLayout62.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111" Type="http://schemas.openxmlformats.org/officeDocument/2006/relationships/slideLayout" Target="../slideLayouts/slideLayout111.xml"/><Relationship Id="rId15" Type="http://schemas.openxmlformats.org/officeDocument/2006/relationships/slideLayout" Target="../slideLayouts/slideLayout15.xml"/><Relationship Id="rId36" Type="http://schemas.openxmlformats.org/officeDocument/2006/relationships/slideLayout" Target="../slideLayouts/slideLayout36.xml"/><Relationship Id="rId57" Type="http://schemas.openxmlformats.org/officeDocument/2006/relationships/slideLayout" Target="../slideLayouts/slideLayout57.xml"/><Relationship Id="rId106" Type="http://schemas.openxmlformats.org/officeDocument/2006/relationships/slideLayout" Target="../slideLayouts/slideLayout106.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52" Type="http://schemas.openxmlformats.org/officeDocument/2006/relationships/slideLayout" Target="../slideLayouts/slideLayout52.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94" Type="http://schemas.openxmlformats.org/officeDocument/2006/relationships/slideLayout" Target="../slideLayouts/slideLayout94.xml"/><Relationship Id="rId99" Type="http://schemas.openxmlformats.org/officeDocument/2006/relationships/slideLayout" Target="../slideLayouts/slideLayout99.xml"/><Relationship Id="rId101" Type="http://schemas.openxmlformats.org/officeDocument/2006/relationships/slideLayout" Target="../slideLayouts/slideLayout101.xml"/><Relationship Id="rId122" Type="http://schemas.openxmlformats.org/officeDocument/2006/relationships/slideLayout" Target="../slideLayouts/slideLayout122.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grpSp>
        <p:nvGrpSpPr>
          <p:cNvPr id="4" name="Group 3"/>
          <p:cNvGrpSpPr/>
          <p:nvPr/>
        </p:nvGrpSpPr>
        <p:grpSpPr>
          <a:xfrm>
            <a:off x="0" y="1219200"/>
            <a:ext cx="9144001" cy="3175"/>
            <a:chOff x="0" y="0"/>
            <a:chExt cx="9144000" cy="3175"/>
          </a:xfrm>
        </p:grpSpPr>
        <p:sp>
          <p:nvSpPr>
            <p:cNvPr id="2" name="Line 4"/>
            <p:cNvSpPr/>
            <p:nvPr/>
          </p:nvSpPr>
          <p:spPr>
            <a:xfrm>
              <a:off x="0" y="3175"/>
              <a:ext cx="9144001" cy="0"/>
            </a:xfrm>
            <a:prstGeom prst="line">
              <a:avLst/>
            </a:prstGeom>
            <a:noFill/>
            <a:ln w="57150" cap="flat">
              <a:solidFill>
                <a:srgbClr val="D5D247"/>
              </a:solidFill>
              <a:prstDash val="solid"/>
              <a:round/>
            </a:ln>
            <a:effectLst/>
          </p:spPr>
          <p:txBody>
            <a:bodyPr wrap="square" lIns="45719" tIns="45719" rIns="45719" bIns="45719" numCol="1" anchor="t">
              <a:noAutofit/>
            </a:bodyPr>
            <a:lstStyle/>
            <a:p>
              <a:endParaRPr/>
            </a:p>
          </p:txBody>
        </p:sp>
        <p:sp>
          <p:nvSpPr>
            <p:cNvPr id="3" name="Line 5"/>
            <p:cNvSpPr/>
            <p:nvPr/>
          </p:nvSpPr>
          <p:spPr>
            <a:xfrm>
              <a:off x="0" y="0"/>
              <a:ext cx="9144001" cy="0"/>
            </a:xfrm>
            <a:prstGeom prst="line">
              <a:avLst/>
            </a:prstGeom>
            <a:noFill/>
            <a:ln w="57150" cap="flat">
              <a:solidFill>
                <a:srgbClr val="000082"/>
              </a:solidFill>
              <a:prstDash val="solid"/>
              <a:round/>
            </a:ln>
            <a:effectLst/>
          </p:spPr>
          <p:txBody>
            <a:bodyPr wrap="square" lIns="45719" tIns="45719" rIns="45719" bIns="45719" numCol="1" anchor="t">
              <a:noAutofit/>
            </a:bodyPr>
            <a:lstStyle/>
            <a:p>
              <a:endParaRPr/>
            </a:p>
          </p:txBody>
        </p:sp>
      </p:grpSp>
      <p:sp>
        <p:nvSpPr>
          <p:cNvPr id="5" name="Text Box 10"/>
          <p:cNvSpPr/>
          <p:nvPr/>
        </p:nvSpPr>
        <p:spPr>
          <a:xfrm>
            <a:off x="3175" y="6611779"/>
            <a:ext cx="2447925" cy="226986"/>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spcBef>
                <a:spcPts val="600"/>
              </a:spcBef>
              <a:defRPr sz="1000" b="1">
                <a:solidFill>
                  <a:srgbClr val="009900"/>
                </a:solidFill>
              </a:defRPr>
            </a:lvl1pPr>
          </a:lstStyle>
          <a:p>
            <a:r>
              <a:t>UNCLASSIFIED</a:t>
            </a:r>
          </a:p>
        </p:txBody>
      </p:sp>
      <p:grpSp>
        <p:nvGrpSpPr>
          <p:cNvPr id="8" name="Group 3"/>
          <p:cNvGrpSpPr/>
          <p:nvPr/>
        </p:nvGrpSpPr>
        <p:grpSpPr>
          <a:xfrm>
            <a:off x="1588" y="1268412"/>
            <a:ext cx="9144001" cy="3176"/>
            <a:chOff x="0" y="0"/>
            <a:chExt cx="9144000" cy="3175"/>
          </a:xfrm>
        </p:grpSpPr>
        <p:sp>
          <p:nvSpPr>
            <p:cNvPr id="6" name="Line 4"/>
            <p:cNvSpPr/>
            <p:nvPr/>
          </p:nvSpPr>
          <p:spPr>
            <a:xfrm>
              <a:off x="0" y="3175"/>
              <a:ext cx="9144001" cy="0"/>
            </a:xfrm>
            <a:prstGeom prst="line">
              <a:avLst/>
            </a:prstGeom>
            <a:noFill/>
            <a:ln w="57150" cap="flat">
              <a:solidFill>
                <a:srgbClr val="C00000"/>
              </a:solidFill>
              <a:prstDash val="solid"/>
              <a:round/>
            </a:ln>
            <a:effectLst/>
          </p:spPr>
          <p:txBody>
            <a:bodyPr wrap="square" lIns="45719" tIns="45719" rIns="45719" bIns="45719" numCol="1" anchor="t">
              <a:noAutofit/>
            </a:bodyPr>
            <a:lstStyle/>
            <a:p>
              <a:endParaRPr/>
            </a:p>
          </p:txBody>
        </p:sp>
        <p:sp>
          <p:nvSpPr>
            <p:cNvPr id="7" name="Line 5"/>
            <p:cNvSpPr/>
            <p:nvPr/>
          </p:nvSpPr>
          <p:spPr>
            <a:xfrm>
              <a:off x="0" y="0"/>
              <a:ext cx="9144001" cy="0"/>
            </a:xfrm>
            <a:prstGeom prst="line">
              <a:avLst/>
            </a:prstGeom>
            <a:noFill/>
            <a:ln w="57150" cap="flat">
              <a:solidFill>
                <a:srgbClr val="C00000"/>
              </a:solidFill>
              <a:prstDash val="solid"/>
              <a:round/>
            </a:ln>
            <a:effectLst/>
          </p:spPr>
          <p:txBody>
            <a:bodyPr wrap="square" lIns="45719" tIns="45719" rIns="45719" bIns="45719" numCol="1" anchor="t">
              <a:noAutofit/>
            </a:bodyPr>
            <a:lstStyle/>
            <a:p>
              <a:endParaRPr/>
            </a:p>
          </p:txBody>
        </p:sp>
      </p:grpSp>
      <p:sp>
        <p:nvSpPr>
          <p:cNvPr id="9" name="Rectangle 33"/>
          <p:cNvSpPr/>
          <p:nvPr/>
        </p:nvSpPr>
        <p:spPr>
          <a:xfrm>
            <a:off x="3644821" y="6640406"/>
            <a:ext cx="1854359" cy="226986"/>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lgn="ctr">
              <a:lnSpc>
                <a:spcPct val="95000"/>
              </a:lnSpc>
              <a:defRPr sz="1000" b="1"/>
            </a:lvl1pPr>
          </a:lstStyle>
          <a:p>
            <a:r>
              <a:t>PACIFIC PARTNERSHIP 2017</a:t>
            </a:r>
          </a:p>
        </p:txBody>
      </p:sp>
      <p:sp>
        <p:nvSpPr>
          <p:cNvPr id="10" name="Title Text"/>
          <p:cNvSpPr>
            <a:spLocks noGrp="1"/>
          </p:cNvSpPr>
          <p:nvPr>
            <p:ph type="title"/>
          </p:nvPr>
        </p:nvSpPr>
        <p:spPr>
          <a:xfrm>
            <a:off x="1143000" y="161925"/>
            <a:ext cx="7848600" cy="86677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rmAutofit/>
          </a:bodyPr>
          <a:lstStyle/>
          <a:p>
            <a:r>
              <a:t>Title Text</a:t>
            </a:r>
          </a:p>
        </p:txBody>
      </p:sp>
      <p:sp>
        <p:nvSpPr>
          <p:cNvPr id="11" name="Body Level One…"/>
          <p:cNvSpPr>
            <a:spLocks noGrp="1"/>
          </p:cNvSpPr>
          <p:nvPr>
            <p:ph type="body" idx="1"/>
          </p:nvPr>
        </p:nvSpPr>
        <p:spPr>
          <a:xfrm>
            <a:off x="203200" y="1362075"/>
            <a:ext cx="8788400" cy="4962525"/>
          </a:xfrm>
          <a:prstGeom prst="rect">
            <a:avLst/>
          </a:prstGeom>
          <a:ln w="12700">
            <a:miter lim="400000"/>
          </a:ln>
          <a:extLst>
            <a:ext uri="{C572A759-6A51-4108-AA02-DFA0A04FC94B}">
              <ma14:wrappingTextBoxFlag xmlns:ma14="http://schemas.microsoft.com/office/mac/drawingml/2011/main" xmlns="" val="1"/>
            </a:ext>
          </a:extLst>
        </p:spPr>
        <p:txBody>
          <a:bodyPr lIns="44450" tIns="44450" rIns="44450" bIns="44450">
            <a:normAutofit/>
          </a:bodyPr>
          <a:lstStyle/>
          <a:p>
            <a:r>
              <a:t>Body Level One</a:t>
            </a:r>
          </a:p>
          <a:p>
            <a:pPr lvl="1"/>
            <a:r>
              <a:t>Body Level Two</a:t>
            </a:r>
          </a:p>
          <a:p>
            <a:pPr lvl="2"/>
            <a:r>
              <a:t>Body Level Three</a:t>
            </a:r>
          </a:p>
          <a:p>
            <a:pPr lvl="3"/>
            <a:r>
              <a:t>Body Level Four</a:t>
            </a:r>
          </a:p>
          <a:p>
            <a:pPr lvl="4"/>
            <a:r>
              <a:t>Body Level Five</a:t>
            </a:r>
          </a:p>
        </p:txBody>
      </p:sp>
      <p:sp>
        <p:nvSpPr>
          <p:cNvPr id="12" name="Slide Number"/>
          <p:cNvSpPr>
            <a:spLocks noGrp="1"/>
          </p:cNvSpPr>
          <p:nvPr>
            <p:ph type="sldNum" sz="quarter" idx="2"/>
          </p:nvPr>
        </p:nvSpPr>
        <p:spPr>
          <a:xfrm>
            <a:off x="8842092" y="6381750"/>
            <a:ext cx="301909" cy="288824"/>
          </a:xfrm>
          <a:prstGeom prst="rect">
            <a:avLst/>
          </a:prstGeom>
          <a:ln w="12700">
            <a:miter lim="400000"/>
          </a:ln>
        </p:spPr>
        <p:txBody>
          <a:bodyPr wrap="none" lIns="45719" rIns="45719">
            <a:spAutoFit/>
          </a:bodyPr>
          <a:lstStyle>
            <a:lvl1pPr algn="r">
              <a:defRPr sz="1400"/>
            </a:lvl1pPr>
          </a:lstStyle>
          <a:p>
            <a:fld id="{86CB4B4D-7CA3-9044-876B-883B54F8677D}" type="slidenum">
              <a:t>‹#›</a:t>
            </a:fld>
            <a:endParaRPr/>
          </a:p>
        </p:txBody>
      </p:sp>
      <p:pic>
        <p:nvPicPr>
          <p:cNvPr id="13" name="Picture 4" descr="Picture 4"/>
          <p:cNvPicPr>
            <a:picLocks noChangeAspect="1"/>
          </p:cNvPicPr>
          <p:nvPr/>
        </p:nvPicPr>
        <p:blipFill>
          <a:blip r:embed="rId126">
            <a:extLst/>
          </a:blip>
          <a:stretch>
            <a:fillRect/>
          </a:stretch>
        </p:blipFill>
        <p:spPr>
          <a:xfrm>
            <a:off x="136031" y="179258"/>
            <a:ext cx="854569" cy="832107"/>
          </a:xfrm>
          <a:prstGeom prst="rect">
            <a:avLst/>
          </a:prstGeom>
          <a:ln w="12700">
            <a:miter lim="4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 id="2147483710" r:id="rId62"/>
    <p:sldLayoutId id="2147483711" r:id="rId63"/>
    <p:sldLayoutId id="2147483712" r:id="rId64"/>
    <p:sldLayoutId id="2147483713" r:id="rId65"/>
    <p:sldLayoutId id="2147483714" r:id="rId66"/>
    <p:sldLayoutId id="2147483715" r:id="rId67"/>
    <p:sldLayoutId id="2147483716" r:id="rId68"/>
    <p:sldLayoutId id="2147483717" r:id="rId69"/>
    <p:sldLayoutId id="2147483718" r:id="rId70"/>
    <p:sldLayoutId id="2147483719" r:id="rId71"/>
    <p:sldLayoutId id="2147483720" r:id="rId72"/>
    <p:sldLayoutId id="2147483721" r:id="rId73"/>
    <p:sldLayoutId id="2147483722" r:id="rId74"/>
    <p:sldLayoutId id="2147483723" r:id="rId75"/>
    <p:sldLayoutId id="2147483724" r:id="rId76"/>
    <p:sldLayoutId id="2147483725" r:id="rId77"/>
    <p:sldLayoutId id="2147483726" r:id="rId78"/>
    <p:sldLayoutId id="2147483727" r:id="rId79"/>
    <p:sldLayoutId id="2147483728" r:id="rId80"/>
    <p:sldLayoutId id="2147483729" r:id="rId81"/>
    <p:sldLayoutId id="2147483730" r:id="rId82"/>
    <p:sldLayoutId id="2147483731" r:id="rId83"/>
    <p:sldLayoutId id="2147483732" r:id="rId84"/>
    <p:sldLayoutId id="2147483733" r:id="rId85"/>
    <p:sldLayoutId id="2147483734" r:id="rId86"/>
    <p:sldLayoutId id="2147483735" r:id="rId87"/>
    <p:sldLayoutId id="2147483736" r:id="rId88"/>
    <p:sldLayoutId id="2147483737" r:id="rId89"/>
    <p:sldLayoutId id="2147483738" r:id="rId90"/>
    <p:sldLayoutId id="2147483739" r:id="rId91"/>
    <p:sldLayoutId id="2147483740" r:id="rId92"/>
    <p:sldLayoutId id="2147483741" r:id="rId93"/>
    <p:sldLayoutId id="2147483742" r:id="rId94"/>
    <p:sldLayoutId id="2147483743" r:id="rId95"/>
    <p:sldLayoutId id="2147483744" r:id="rId96"/>
    <p:sldLayoutId id="2147483745" r:id="rId97"/>
    <p:sldLayoutId id="2147483746" r:id="rId98"/>
    <p:sldLayoutId id="2147483747" r:id="rId99"/>
    <p:sldLayoutId id="2147483748" r:id="rId100"/>
    <p:sldLayoutId id="2147483749" r:id="rId101"/>
    <p:sldLayoutId id="2147483750" r:id="rId102"/>
    <p:sldLayoutId id="2147483751" r:id="rId103"/>
    <p:sldLayoutId id="2147483752" r:id="rId104"/>
    <p:sldLayoutId id="2147483753" r:id="rId105"/>
    <p:sldLayoutId id="2147483754" r:id="rId106"/>
    <p:sldLayoutId id="2147483755" r:id="rId107"/>
    <p:sldLayoutId id="2147483756" r:id="rId108"/>
    <p:sldLayoutId id="2147483757" r:id="rId109"/>
    <p:sldLayoutId id="2147483758" r:id="rId110"/>
    <p:sldLayoutId id="2147483759" r:id="rId111"/>
    <p:sldLayoutId id="2147483760" r:id="rId112"/>
    <p:sldLayoutId id="2147483761" r:id="rId113"/>
    <p:sldLayoutId id="2147483762" r:id="rId114"/>
    <p:sldLayoutId id="2147483763" r:id="rId115"/>
    <p:sldLayoutId id="2147483764" r:id="rId116"/>
    <p:sldLayoutId id="2147483765" r:id="rId117"/>
    <p:sldLayoutId id="2147483766" r:id="rId118"/>
    <p:sldLayoutId id="2147483767" r:id="rId119"/>
    <p:sldLayoutId id="2147483768" r:id="rId120"/>
    <p:sldLayoutId id="2147483769" r:id="rId121"/>
    <p:sldLayoutId id="2147483770" r:id="rId122"/>
    <p:sldLayoutId id="2147483771" r:id="rId123"/>
    <p:sldLayoutId id="2147483772" r:id="rId124"/>
  </p:sldLayoutIdLst>
  <p:transition spd="med"/>
  <p:txStyles>
    <p:titleStyle>
      <a:lvl1pPr marL="0" marR="0" indent="0" algn="l" defTabSz="914400" rtl="0" latinLnBrk="0">
        <a:lnSpc>
          <a:spcPct val="100000"/>
        </a:lnSpc>
        <a:spcBef>
          <a:spcPts val="0"/>
        </a:spcBef>
        <a:spcAft>
          <a:spcPts val="0"/>
        </a:spcAft>
        <a:buClrTx/>
        <a:buSzTx/>
        <a:buFontTx/>
        <a:buNone/>
        <a:tabLst/>
        <a:defRPr sz="4400" b="1" i="1" u="none" strike="noStrike" cap="none" spc="0" baseline="0">
          <a:ln>
            <a:noFill/>
          </a:ln>
          <a:solidFill>
            <a:srgbClr val="000000"/>
          </a:solidFill>
          <a:uFillTx/>
          <a:latin typeface="Times New Roman"/>
          <a:ea typeface="Times New Roman"/>
          <a:cs typeface="Times New Roman"/>
          <a:sym typeface="Times New Roman"/>
        </a:defRPr>
      </a:lvl1pPr>
      <a:lvl2pPr marL="0" marR="0" indent="0" algn="l" defTabSz="914400" rtl="0" latinLnBrk="0">
        <a:lnSpc>
          <a:spcPct val="100000"/>
        </a:lnSpc>
        <a:spcBef>
          <a:spcPts val="0"/>
        </a:spcBef>
        <a:spcAft>
          <a:spcPts val="0"/>
        </a:spcAft>
        <a:buClrTx/>
        <a:buSzTx/>
        <a:buFontTx/>
        <a:buNone/>
        <a:tabLst/>
        <a:defRPr sz="4400" b="1" i="1" u="none" strike="noStrike" cap="none" spc="0" baseline="0">
          <a:ln>
            <a:noFill/>
          </a:ln>
          <a:solidFill>
            <a:srgbClr val="000000"/>
          </a:solidFill>
          <a:uFillTx/>
          <a:latin typeface="Times New Roman"/>
          <a:ea typeface="Times New Roman"/>
          <a:cs typeface="Times New Roman"/>
          <a:sym typeface="Times New Roman"/>
        </a:defRPr>
      </a:lvl2pPr>
      <a:lvl3pPr marL="0" marR="0" indent="0" algn="l" defTabSz="914400" rtl="0" latinLnBrk="0">
        <a:lnSpc>
          <a:spcPct val="100000"/>
        </a:lnSpc>
        <a:spcBef>
          <a:spcPts val="0"/>
        </a:spcBef>
        <a:spcAft>
          <a:spcPts val="0"/>
        </a:spcAft>
        <a:buClrTx/>
        <a:buSzTx/>
        <a:buFontTx/>
        <a:buNone/>
        <a:tabLst/>
        <a:defRPr sz="4400" b="1" i="1" u="none" strike="noStrike" cap="none" spc="0" baseline="0">
          <a:ln>
            <a:noFill/>
          </a:ln>
          <a:solidFill>
            <a:srgbClr val="000000"/>
          </a:solidFill>
          <a:uFillTx/>
          <a:latin typeface="Times New Roman"/>
          <a:ea typeface="Times New Roman"/>
          <a:cs typeface="Times New Roman"/>
          <a:sym typeface="Times New Roman"/>
        </a:defRPr>
      </a:lvl3pPr>
      <a:lvl4pPr marL="0" marR="0" indent="0" algn="l" defTabSz="914400" rtl="0" latinLnBrk="0">
        <a:lnSpc>
          <a:spcPct val="100000"/>
        </a:lnSpc>
        <a:spcBef>
          <a:spcPts val="0"/>
        </a:spcBef>
        <a:spcAft>
          <a:spcPts val="0"/>
        </a:spcAft>
        <a:buClrTx/>
        <a:buSzTx/>
        <a:buFontTx/>
        <a:buNone/>
        <a:tabLst/>
        <a:defRPr sz="4400" b="1" i="1" u="none" strike="noStrike" cap="none" spc="0" baseline="0">
          <a:ln>
            <a:noFill/>
          </a:ln>
          <a:solidFill>
            <a:srgbClr val="000000"/>
          </a:solidFill>
          <a:uFillTx/>
          <a:latin typeface="Times New Roman"/>
          <a:ea typeface="Times New Roman"/>
          <a:cs typeface="Times New Roman"/>
          <a:sym typeface="Times New Roman"/>
        </a:defRPr>
      </a:lvl4pPr>
      <a:lvl5pPr marL="0" marR="0" indent="0" algn="l" defTabSz="914400" rtl="0" latinLnBrk="0">
        <a:lnSpc>
          <a:spcPct val="100000"/>
        </a:lnSpc>
        <a:spcBef>
          <a:spcPts val="0"/>
        </a:spcBef>
        <a:spcAft>
          <a:spcPts val="0"/>
        </a:spcAft>
        <a:buClrTx/>
        <a:buSzTx/>
        <a:buFontTx/>
        <a:buNone/>
        <a:tabLst/>
        <a:defRPr sz="4400" b="1" i="1" u="none" strike="noStrike" cap="none" spc="0" baseline="0">
          <a:ln>
            <a:noFill/>
          </a:ln>
          <a:solidFill>
            <a:srgbClr val="000000"/>
          </a:solidFill>
          <a:uFillTx/>
          <a:latin typeface="Times New Roman"/>
          <a:ea typeface="Times New Roman"/>
          <a:cs typeface="Times New Roman"/>
          <a:sym typeface="Times New Roman"/>
        </a:defRPr>
      </a:lvl5pPr>
      <a:lvl6pPr marL="0" marR="0" indent="457200" algn="l" defTabSz="914400" rtl="0" latinLnBrk="0">
        <a:lnSpc>
          <a:spcPct val="100000"/>
        </a:lnSpc>
        <a:spcBef>
          <a:spcPts val="0"/>
        </a:spcBef>
        <a:spcAft>
          <a:spcPts val="0"/>
        </a:spcAft>
        <a:buClrTx/>
        <a:buSzTx/>
        <a:buFontTx/>
        <a:buNone/>
        <a:tabLst/>
        <a:defRPr sz="4400" b="1" i="1" u="none" strike="noStrike" cap="none" spc="0" baseline="0">
          <a:ln>
            <a:noFill/>
          </a:ln>
          <a:solidFill>
            <a:srgbClr val="000000"/>
          </a:solidFill>
          <a:uFillTx/>
          <a:latin typeface="Times New Roman"/>
          <a:ea typeface="Times New Roman"/>
          <a:cs typeface="Times New Roman"/>
          <a:sym typeface="Times New Roman"/>
        </a:defRPr>
      </a:lvl6pPr>
      <a:lvl7pPr marL="0" marR="0" indent="914400" algn="l" defTabSz="914400" rtl="0" latinLnBrk="0">
        <a:lnSpc>
          <a:spcPct val="100000"/>
        </a:lnSpc>
        <a:spcBef>
          <a:spcPts val="0"/>
        </a:spcBef>
        <a:spcAft>
          <a:spcPts val="0"/>
        </a:spcAft>
        <a:buClrTx/>
        <a:buSzTx/>
        <a:buFontTx/>
        <a:buNone/>
        <a:tabLst/>
        <a:defRPr sz="4400" b="1" i="1" u="none" strike="noStrike" cap="none" spc="0" baseline="0">
          <a:ln>
            <a:noFill/>
          </a:ln>
          <a:solidFill>
            <a:srgbClr val="000000"/>
          </a:solidFill>
          <a:uFillTx/>
          <a:latin typeface="Times New Roman"/>
          <a:ea typeface="Times New Roman"/>
          <a:cs typeface="Times New Roman"/>
          <a:sym typeface="Times New Roman"/>
        </a:defRPr>
      </a:lvl7pPr>
      <a:lvl8pPr marL="0" marR="0" indent="1371600" algn="l" defTabSz="914400" rtl="0" latinLnBrk="0">
        <a:lnSpc>
          <a:spcPct val="100000"/>
        </a:lnSpc>
        <a:spcBef>
          <a:spcPts val="0"/>
        </a:spcBef>
        <a:spcAft>
          <a:spcPts val="0"/>
        </a:spcAft>
        <a:buClrTx/>
        <a:buSzTx/>
        <a:buFontTx/>
        <a:buNone/>
        <a:tabLst/>
        <a:defRPr sz="4400" b="1" i="1" u="none" strike="noStrike" cap="none" spc="0" baseline="0">
          <a:ln>
            <a:noFill/>
          </a:ln>
          <a:solidFill>
            <a:srgbClr val="000000"/>
          </a:solidFill>
          <a:uFillTx/>
          <a:latin typeface="Times New Roman"/>
          <a:ea typeface="Times New Roman"/>
          <a:cs typeface="Times New Roman"/>
          <a:sym typeface="Times New Roman"/>
        </a:defRPr>
      </a:lvl8pPr>
      <a:lvl9pPr marL="0" marR="0" indent="1828800" algn="l" defTabSz="914400" rtl="0" latinLnBrk="0">
        <a:lnSpc>
          <a:spcPct val="100000"/>
        </a:lnSpc>
        <a:spcBef>
          <a:spcPts val="0"/>
        </a:spcBef>
        <a:spcAft>
          <a:spcPts val="0"/>
        </a:spcAft>
        <a:buClrTx/>
        <a:buSzTx/>
        <a:buFontTx/>
        <a:buNone/>
        <a:tabLst/>
        <a:defRPr sz="4400" b="1" i="1" u="none" strike="noStrike" cap="none" spc="0" baseline="0">
          <a:ln>
            <a:noFill/>
          </a:ln>
          <a:solidFill>
            <a:srgbClr val="000000"/>
          </a:solidFill>
          <a:uFillTx/>
          <a:latin typeface="Times New Roman"/>
          <a:ea typeface="Times New Roman"/>
          <a:cs typeface="Times New Roman"/>
          <a:sym typeface="Times New Roman"/>
        </a:defRPr>
      </a:lvl9pPr>
    </p:titleStyle>
    <p:bodyStyle>
      <a:lvl1pPr marL="342900" marR="0" indent="-342900" algn="l" defTabSz="914400" rtl="0" latinLnBrk="0">
        <a:lnSpc>
          <a:spcPct val="100000"/>
        </a:lnSpc>
        <a:spcBef>
          <a:spcPts val="500"/>
        </a:spcBef>
        <a:spcAft>
          <a:spcPts val="0"/>
        </a:spcAft>
        <a:buClrTx/>
        <a:buSzPct val="100000"/>
        <a:buFontTx/>
        <a:buChar char="•"/>
        <a:tabLst/>
        <a:defRPr sz="2400" b="1" i="0" u="none" strike="noStrike" cap="none" spc="0" baseline="0">
          <a:ln>
            <a:noFill/>
          </a:ln>
          <a:solidFill>
            <a:srgbClr val="000000"/>
          </a:solidFill>
          <a:uFillTx/>
          <a:latin typeface="Arial"/>
          <a:ea typeface="Arial"/>
          <a:cs typeface="Arial"/>
          <a:sym typeface="Arial"/>
        </a:defRPr>
      </a:lvl1pPr>
      <a:lvl2pPr marL="742950" marR="0" indent="-285750" algn="l" defTabSz="914400" rtl="0" latinLnBrk="0">
        <a:lnSpc>
          <a:spcPct val="100000"/>
        </a:lnSpc>
        <a:spcBef>
          <a:spcPts val="500"/>
        </a:spcBef>
        <a:spcAft>
          <a:spcPts val="0"/>
        </a:spcAft>
        <a:buClrTx/>
        <a:buSzPct val="100000"/>
        <a:buFontTx/>
        <a:buChar char="–"/>
        <a:tabLst/>
        <a:defRPr sz="2400" b="1" i="0" u="none" strike="noStrike" cap="none" spc="0" baseline="0">
          <a:ln>
            <a:noFill/>
          </a:ln>
          <a:solidFill>
            <a:srgbClr val="000000"/>
          </a:solidFill>
          <a:uFillTx/>
          <a:latin typeface="Arial"/>
          <a:ea typeface="Arial"/>
          <a:cs typeface="Arial"/>
          <a:sym typeface="Arial"/>
        </a:defRPr>
      </a:lvl2pPr>
      <a:lvl3pPr marL="1143000" marR="0" indent="-228600" algn="l" defTabSz="914400" rtl="0" latinLnBrk="0">
        <a:lnSpc>
          <a:spcPct val="100000"/>
        </a:lnSpc>
        <a:spcBef>
          <a:spcPts val="500"/>
        </a:spcBef>
        <a:spcAft>
          <a:spcPts val="0"/>
        </a:spcAft>
        <a:buClrTx/>
        <a:buSzPct val="100000"/>
        <a:buFontTx/>
        <a:buChar char="•"/>
        <a:tabLst/>
        <a:defRPr sz="2400" b="1" i="0" u="none" strike="noStrike" cap="none" spc="0" baseline="0">
          <a:ln>
            <a:noFill/>
          </a:ln>
          <a:solidFill>
            <a:srgbClr val="000000"/>
          </a:solidFill>
          <a:uFillTx/>
          <a:latin typeface="Arial"/>
          <a:ea typeface="Arial"/>
          <a:cs typeface="Arial"/>
          <a:sym typeface="Arial"/>
        </a:defRPr>
      </a:lvl3pPr>
      <a:lvl4pPr marL="1600200" marR="0" indent="-228600" algn="l" defTabSz="914400" rtl="0" latinLnBrk="0">
        <a:lnSpc>
          <a:spcPct val="100000"/>
        </a:lnSpc>
        <a:spcBef>
          <a:spcPts val="500"/>
        </a:spcBef>
        <a:spcAft>
          <a:spcPts val="0"/>
        </a:spcAft>
        <a:buClrTx/>
        <a:buSzPct val="100000"/>
        <a:buFontTx/>
        <a:buChar char="–"/>
        <a:tabLst/>
        <a:defRPr sz="2400" b="1" i="0" u="none" strike="noStrike" cap="none" spc="0" baseline="0">
          <a:ln>
            <a:noFill/>
          </a:ln>
          <a:solidFill>
            <a:srgbClr val="000000"/>
          </a:solidFill>
          <a:uFillTx/>
          <a:latin typeface="Arial"/>
          <a:ea typeface="Arial"/>
          <a:cs typeface="Arial"/>
          <a:sym typeface="Arial"/>
        </a:defRPr>
      </a:lvl4pPr>
      <a:lvl5pPr marL="2057400" marR="0" indent="-228600" algn="l" defTabSz="914400" rtl="0" latinLnBrk="0">
        <a:lnSpc>
          <a:spcPct val="100000"/>
        </a:lnSpc>
        <a:spcBef>
          <a:spcPts val="500"/>
        </a:spcBef>
        <a:spcAft>
          <a:spcPts val="0"/>
        </a:spcAft>
        <a:buClrTx/>
        <a:buSzPct val="100000"/>
        <a:buFontTx/>
        <a:buChar char="•"/>
        <a:tabLst/>
        <a:defRPr sz="2400" b="1" i="0" u="none" strike="noStrike" cap="none" spc="0" baseline="0">
          <a:ln>
            <a:noFill/>
          </a:ln>
          <a:solidFill>
            <a:srgbClr val="000000"/>
          </a:solidFill>
          <a:uFillTx/>
          <a:latin typeface="Arial"/>
          <a:ea typeface="Arial"/>
          <a:cs typeface="Arial"/>
          <a:sym typeface="Arial"/>
        </a:defRPr>
      </a:lvl5pPr>
      <a:lvl6pPr marL="0" marR="0" indent="2286000" algn="l" defTabSz="914400" rtl="0" latinLnBrk="0">
        <a:lnSpc>
          <a:spcPct val="100000"/>
        </a:lnSpc>
        <a:spcBef>
          <a:spcPts val="500"/>
        </a:spcBef>
        <a:spcAft>
          <a:spcPts val="0"/>
        </a:spcAft>
        <a:buClrTx/>
        <a:buSzTx/>
        <a:buFontTx/>
        <a:buNone/>
        <a:tabLst/>
        <a:defRPr sz="2400" b="1" i="0" u="none" strike="noStrike" cap="none" spc="0" baseline="0">
          <a:ln>
            <a:noFill/>
          </a:ln>
          <a:solidFill>
            <a:srgbClr val="000000"/>
          </a:solidFill>
          <a:uFillTx/>
          <a:latin typeface="Arial"/>
          <a:ea typeface="Arial"/>
          <a:cs typeface="Arial"/>
          <a:sym typeface="Arial"/>
        </a:defRPr>
      </a:lvl6pPr>
      <a:lvl7pPr marL="0" marR="0" indent="2743200" algn="l" defTabSz="914400" rtl="0" latinLnBrk="0">
        <a:lnSpc>
          <a:spcPct val="100000"/>
        </a:lnSpc>
        <a:spcBef>
          <a:spcPts val="500"/>
        </a:spcBef>
        <a:spcAft>
          <a:spcPts val="0"/>
        </a:spcAft>
        <a:buClrTx/>
        <a:buSzTx/>
        <a:buFontTx/>
        <a:buNone/>
        <a:tabLst/>
        <a:defRPr sz="2400" b="1" i="0" u="none" strike="noStrike" cap="none" spc="0" baseline="0">
          <a:ln>
            <a:noFill/>
          </a:ln>
          <a:solidFill>
            <a:srgbClr val="000000"/>
          </a:solidFill>
          <a:uFillTx/>
          <a:latin typeface="Arial"/>
          <a:ea typeface="Arial"/>
          <a:cs typeface="Arial"/>
          <a:sym typeface="Arial"/>
        </a:defRPr>
      </a:lvl7pPr>
      <a:lvl8pPr marL="3429000" marR="0" indent="-228600" algn="l" defTabSz="914400" rtl="0" latinLnBrk="0">
        <a:lnSpc>
          <a:spcPct val="100000"/>
        </a:lnSpc>
        <a:spcBef>
          <a:spcPts val="500"/>
        </a:spcBef>
        <a:spcAft>
          <a:spcPts val="0"/>
        </a:spcAft>
        <a:buClrTx/>
        <a:buSzPct val="100000"/>
        <a:buFontTx/>
        <a:buChar char="•"/>
        <a:tabLst/>
        <a:defRPr sz="2400" b="1" i="0" u="none" strike="noStrike" cap="none" spc="0" baseline="0">
          <a:ln>
            <a:noFill/>
          </a:ln>
          <a:solidFill>
            <a:srgbClr val="000000"/>
          </a:solidFill>
          <a:uFillTx/>
          <a:latin typeface="Arial"/>
          <a:ea typeface="Arial"/>
          <a:cs typeface="Arial"/>
          <a:sym typeface="Arial"/>
        </a:defRPr>
      </a:lvl8pPr>
      <a:lvl9pPr marL="3886200" marR="0" indent="-228600" algn="l" defTabSz="914400" rtl="0" latinLnBrk="0">
        <a:lnSpc>
          <a:spcPct val="100000"/>
        </a:lnSpc>
        <a:spcBef>
          <a:spcPts val="500"/>
        </a:spcBef>
        <a:spcAft>
          <a:spcPts val="0"/>
        </a:spcAft>
        <a:buClrTx/>
        <a:buSzPct val="100000"/>
        <a:buFontTx/>
        <a:buChar char="•"/>
        <a:tabLst/>
        <a:defRPr sz="2400" b="1" i="0" u="none" strike="noStrike" cap="none" spc="0" baseline="0">
          <a:ln>
            <a:noFill/>
          </a:ln>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9" name="Title 1"/>
          <p:cNvSpPr>
            <a:spLocks noGrp="1"/>
          </p:cNvSpPr>
          <p:nvPr>
            <p:ph type="ctrTitle"/>
          </p:nvPr>
        </p:nvSpPr>
        <p:spPr>
          <a:xfrm>
            <a:off x="762000" y="3124200"/>
            <a:ext cx="7772400" cy="1470025"/>
          </a:xfrm>
          <a:prstGeom prst="rect">
            <a:avLst/>
          </a:prstGeom>
        </p:spPr>
        <p:txBody>
          <a:bodyPr/>
          <a:lstStyle/>
          <a:p>
            <a:r>
              <a:rPr dirty="0" err="1">
                <a:latin typeface="Times New Roman" panose="02020603050405020304" pitchFamily="18" charset="0"/>
                <a:cs typeface="Times New Roman" panose="02020603050405020304" pitchFamily="18" charset="0"/>
              </a:rPr>
              <a:t>Chăm</a:t>
            </a:r>
            <a:r>
              <a:rPr dirty="0">
                <a:latin typeface="Times New Roman" panose="02020603050405020304" pitchFamily="18" charset="0"/>
                <a:cs typeface="Times New Roman" panose="02020603050405020304" pitchFamily="18" charset="0"/>
              </a:rPr>
              <a:t> </a:t>
            </a:r>
            <a:r>
              <a:rPr dirty="0" err="1">
                <a:latin typeface="Times New Roman" panose="02020603050405020304" pitchFamily="18" charset="0"/>
                <a:cs typeface="Times New Roman" panose="02020603050405020304" pitchFamily="18" charset="0"/>
              </a:rPr>
              <a:t>sóc</a:t>
            </a:r>
            <a:r>
              <a:rPr dirty="0">
                <a:latin typeface="Times New Roman" panose="02020603050405020304" pitchFamily="18" charset="0"/>
                <a:cs typeface="Times New Roman" panose="02020603050405020304" pitchFamily="18" charset="0"/>
              </a:rPr>
              <a:t> </a:t>
            </a:r>
            <a:r>
              <a:rPr dirty="0" err="1">
                <a:latin typeface="Times New Roman" panose="02020603050405020304" pitchFamily="18" charset="0"/>
                <a:cs typeface="Times New Roman" panose="02020603050405020304" pitchFamily="18" charset="0"/>
              </a:rPr>
              <a:t>gi</a:t>
            </a:r>
            <a:r>
              <a:rPr dirty="0" err="1">
                <a:latin typeface="Times New Roman" panose="02020603050405020304" pitchFamily="18" charset="0"/>
                <a:ea typeface="+mn-ea"/>
                <a:cs typeface="Times New Roman" panose="02020603050405020304" pitchFamily="18" charset="0"/>
                <a:sym typeface="Helvetica"/>
              </a:rPr>
              <a:t>ả</a:t>
            </a:r>
            <a:r>
              <a:rPr dirty="0" err="1">
                <a:latin typeface="Times New Roman" panose="02020603050405020304" pitchFamily="18" charset="0"/>
                <a:cs typeface="Times New Roman" panose="02020603050405020304" pitchFamily="18" charset="0"/>
              </a:rPr>
              <a:t>m</a:t>
            </a:r>
            <a:r>
              <a:rPr dirty="0">
                <a:latin typeface="Times New Roman" panose="02020603050405020304" pitchFamily="18" charset="0"/>
                <a:cs typeface="Times New Roman" panose="02020603050405020304" pitchFamily="18" charset="0"/>
              </a:rPr>
              <a:t> </a:t>
            </a:r>
            <a:r>
              <a:rPr dirty="0" err="1">
                <a:latin typeface="Times New Roman" panose="02020603050405020304" pitchFamily="18" charset="0"/>
                <a:cs typeface="Times New Roman" panose="02020603050405020304" pitchFamily="18" charset="0"/>
              </a:rPr>
              <a:t>nh</a:t>
            </a:r>
            <a:r>
              <a:rPr dirty="0" err="1">
                <a:latin typeface="Times New Roman" panose="02020603050405020304" pitchFamily="18" charset="0"/>
                <a:ea typeface="+mn-ea"/>
                <a:cs typeface="Times New Roman" panose="02020603050405020304" pitchFamily="18" charset="0"/>
                <a:sym typeface="Helvetica"/>
              </a:rPr>
              <a:t>ẹ</a:t>
            </a:r>
            <a:r>
              <a:rPr dirty="0">
                <a:latin typeface="Times New Roman" panose="02020603050405020304" pitchFamily="18" charset="0"/>
                <a:cs typeface="Times New Roman" panose="02020603050405020304" pitchFamily="18" charset="0"/>
              </a:rPr>
              <a:t> </a:t>
            </a:r>
            <a:r>
              <a:rPr dirty="0" err="1">
                <a:latin typeface="Times New Roman" panose="02020603050405020304" pitchFamily="18" charset="0"/>
                <a:cs typeface="Times New Roman" panose="02020603050405020304" pitchFamily="18" charset="0"/>
              </a:rPr>
              <a:t>c</a:t>
            </a:r>
            <a:r>
              <a:rPr dirty="0" err="1">
                <a:latin typeface="Times New Roman" panose="02020603050405020304" pitchFamily="18" charset="0"/>
                <a:ea typeface="+mn-ea"/>
                <a:cs typeface="Times New Roman" panose="02020603050405020304" pitchFamily="18" charset="0"/>
                <a:sym typeface="Helvetica"/>
              </a:rPr>
              <a:t>ủ</a:t>
            </a:r>
            <a:r>
              <a:rPr dirty="0" err="1">
                <a:latin typeface="Times New Roman" panose="02020603050405020304" pitchFamily="18" charset="0"/>
                <a:cs typeface="Times New Roman" panose="02020603050405020304" pitchFamily="18" charset="0"/>
              </a:rPr>
              <a:t>a</a:t>
            </a:r>
            <a:r>
              <a:rPr dirty="0">
                <a:latin typeface="Times New Roman" panose="02020603050405020304" pitchFamily="18" charset="0"/>
                <a:cs typeface="Times New Roman" panose="02020603050405020304" pitchFamily="18" charset="0"/>
              </a:rPr>
              <a:t> </a:t>
            </a:r>
            <a:r>
              <a:rPr dirty="0" err="1">
                <a:latin typeface="Times New Roman" panose="02020603050405020304" pitchFamily="18" charset="0"/>
                <a:cs typeface="Times New Roman" panose="02020603050405020304" pitchFamily="18" charset="0"/>
              </a:rPr>
              <a:t>đi</a:t>
            </a:r>
            <a:r>
              <a:rPr dirty="0" err="1">
                <a:latin typeface="Times New Roman" panose="02020603050405020304" pitchFamily="18" charset="0"/>
                <a:ea typeface="+mn-ea"/>
                <a:cs typeface="Times New Roman" panose="02020603050405020304" pitchFamily="18" charset="0"/>
                <a:sym typeface="Helvetica"/>
              </a:rPr>
              <a:t>ề</a:t>
            </a:r>
            <a:r>
              <a:rPr dirty="0" err="1">
                <a:latin typeface="Times New Roman" panose="02020603050405020304" pitchFamily="18" charset="0"/>
                <a:cs typeface="Times New Roman" panose="02020603050405020304" pitchFamily="18" charset="0"/>
              </a:rPr>
              <a:t>u</a:t>
            </a:r>
            <a:r>
              <a:rPr dirty="0">
                <a:latin typeface="Times New Roman" panose="02020603050405020304" pitchFamily="18" charset="0"/>
                <a:cs typeface="Times New Roman" panose="02020603050405020304" pitchFamily="18" charset="0"/>
              </a:rPr>
              <a:t> </a:t>
            </a:r>
            <a:r>
              <a:rPr dirty="0" err="1">
                <a:latin typeface="Times New Roman" panose="02020603050405020304" pitchFamily="18" charset="0"/>
                <a:cs typeface="Times New Roman" panose="02020603050405020304" pitchFamily="18" charset="0"/>
              </a:rPr>
              <a:t>dư</a:t>
            </a:r>
            <a:r>
              <a:rPr dirty="0" err="1">
                <a:latin typeface="Times New Roman" panose="02020603050405020304" pitchFamily="18" charset="0"/>
                <a:ea typeface="+mn-ea"/>
                <a:cs typeface="Times New Roman" panose="02020603050405020304" pitchFamily="18" charset="0"/>
                <a:sym typeface="Helvetica"/>
              </a:rPr>
              <a:t>ỡ</a:t>
            </a:r>
            <a:r>
              <a:rPr dirty="0" err="1">
                <a:latin typeface="Times New Roman" panose="02020603050405020304" pitchFamily="18" charset="0"/>
                <a:cs typeface="Times New Roman" panose="02020603050405020304" pitchFamily="18" charset="0"/>
              </a:rPr>
              <a:t>ng</a:t>
            </a:r>
            <a:r>
              <a:rPr dirty="0">
                <a:latin typeface="Times New Roman" panose="02020603050405020304" pitchFamily="18" charset="0"/>
                <a:cs typeface="Times New Roman" panose="02020603050405020304" pitchFamily="18" charset="0"/>
              </a:rPr>
              <a:t> </a:t>
            </a:r>
            <a:r>
              <a:rPr dirty="0" err="1">
                <a:latin typeface="Times New Roman" panose="02020603050405020304" pitchFamily="18" charset="0"/>
                <a:cs typeface="Times New Roman" panose="02020603050405020304" pitchFamily="18" charset="0"/>
              </a:rPr>
              <a:t>t</a:t>
            </a:r>
            <a:r>
              <a:rPr dirty="0" err="1">
                <a:latin typeface="Times New Roman" panose="02020603050405020304" pitchFamily="18" charset="0"/>
                <a:ea typeface="+mn-ea"/>
                <a:cs typeface="Times New Roman" panose="02020603050405020304" pitchFamily="18" charset="0"/>
                <a:sym typeface="Helvetica"/>
              </a:rPr>
              <a:t>ạ</a:t>
            </a:r>
            <a:r>
              <a:rPr dirty="0" err="1">
                <a:latin typeface="Times New Roman" panose="02020603050405020304" pitchFamily="18" charset="0"/>
                <a:cs typeface="Times New Roman" panose="02020603050405020304" pitchFamily="18" charset="0"/>
              </a:rPr>
              <a:t>i</a:t>
            </a:r>
            <a:r>
              <a:rPr dirty="0">
                <a:latin typeface="Times New Roman" panose="02020603050405020304" pitchFamily="18" charset="0"/>
                <a:cs typeface="Times New Roman" panose="02020603050405020304" pitchFamily="18" charset="0"/>
              </a:rPr>
              <a:t> </a:t>
            </a:r>
            <a:r>
              <a:rPr dirty="0" err="1">
                <a:latin typeface="Times New Roman" panose="02020603050405020304" pitchFamily="18" charset="0"/>
                <a:cs typeface="Times New Roman" panose="02020603050405020304" pitchFamily="18" charset="0"/>
              </a:rPr>
              <a:t>Hoa</a:t>
            </a:r>
            <a:r>
              <a:rPr dirty="0">
                <a:latin typeface="Times New Roman" panose="02020603050405020304" pitchFamily="18" charset="0"/>
                <a:cs typeface="Times New Roman" panose="02020603050405020304" pitchFamily="18" charset="0"/>
              </a:rPr>
              <a:t> </a:t>
            </a:r>
            <a:r>
              <a:rPr dirty="0" err="1">
                <a:latin typeface="Times New Roman" panose="02020603050405020304" pitchFamily="18" charset="0"/>
                <a:cs typeface="Times New Roman" panose="02020603050405020304" pitchFamily="18" charset="0"/>
              </a:rPr>
              <a:t>K</a:t>
            </a:r>
            <a:r>
              <a:rPr dirty="0" err="1">
                <a:latin typeface="Times New Roman" panose="02020603050405020304" pitchFamily="18" charset="0"/>
                <a:ea typeface="+mn-ea"/>
                <a:cs typeface="Times New Roman" panose="02020603050405020304" pitchFamily="18" charset="0"/>
                <a:sym typeface="Helvetica"/>
              </a:rPr>
              <a:t>ỳ</a:t>
            </a:r>
            <a:endParaRPr dirty="0">
              <a:latin typeface="Times New Roman" panose="02020603050405020304" pitchFamily="18" charset="0"/>
              <a:ea typeface="+mn-ea"/>
              <a:cs typeface="Times New Roman" panose="02020603050405020304" pitchFamily="18" charset="0"/>
              <a:sym typeface="Helvetica"/>
            </a:endParaRPr>
          </a:p>
        </p:txBody>
      </p:sp>
      <p:sp>
        <p:nvSpPr>
          <p:cNvPr id="1720" name="Subtitle 2"/>
          <p:cNvSpPr/>
          <p:nvPr/>
        </p:nvSpPr>
        <p:spPr>
          <a:xfrm>
            <a:off x="1371600" y="4842933"/>
            <a:ext cx="6400800" cy="1003865"/>
          </a:xfrm>
          <a:prstGeom prst="rect">
            <a:avLst/>
          </a:prstGeom>
          <a:ln w="12700">
            <a:miter lim="400000"/>
          </a:ln>
          <a:extLst>
            <a:ext uri="{C572A759-6A51-4108-AA02-DFA0A04FC94B}">
              <ma14:wrappingTextBoxFlag xmlns:ma14="http://schemas.microsoft.com/office/mac/drawingml/2011/main" xmlns="" val="1"/>
            </a:ext>
          </a:extLst>
        </p:spPr>
        <p:txBody>
          <a:bodyPr lIns="44450" tIns="44450" rIns="44450" bIns="44450">
            <a:spAutoFit/>
          </a:bodyPr>
          <a:lstStyle/>
          <a:p>
            <a:pPr algn="ctr" defTabSz="886968">
              <a:defRPr sz="1940"/>
            </a:pPr>
            <a:r>
              <a:rPr lang="vi-VN" b="1" dirty="0"/>
              <a:t>Trung tá Julie A. </a:t>
            </a:r>
            <a:r>
              <a:rPr lang="vi-VN" b="1" dirty="0" smtClean="0"/>
              <a:t>Darlin</a:t>
            </a:r>
            <a:r>
              <a:rPr lang="en-US" b="1" dirty="0" smtClean="0"/>
              <a:t>g, </a:t>
            </a:r>
            <a:r>
              <a:rPr lang="vi-VN" b="1" dirty="0" smtClean="0"/>
              <a:t>Đoàn </a:t>
            </a:r>
            <a:r>
              <a:rPr lang="vi-VN" b="1" dirty="0"/>
              <a:t>điều dưỡng Hải quân Hoa Kỳ - Th</a:t>
            </a:r>
            <a:r>
              <a:rPr lang="vi-VN" sz="2000" b="1" dirty="0">
                <a:sym typeface="Helvetica"/>
              </a:rPr>
              <a:t>ạ</a:t>
            </a:r>
            <a:r>
              <a:rPr lang="vi-VN" b="1" dirty="0"/>
              <a:t>c s</a:t>
            </a:r>
            <a:r>
              <a:rPr lang="vi-VN" sz="2000" b="1" dirty="0">
                <a:sym typeface="Helvetica"/>
              </a:rPr>
              <a:t>ỹ</a:t>
            </a:r>
            <a:r>
              <a:rPr lang="vi-VN" b="1" dirty="0"/>
              <a:t> khoa h</a:t>
            </a:r>
            <a:r>
              <a:rPr lang="vi-VN" sz="2000" b="1" dirty="0">
                <a:sym typeface="Helvetica"/>
              </a:rPr>
              <a:t>ọ</a:t>
            </a:r>
            <a:r>
              <a:rPr lang="vi-VN" b="1" dirty="0"/>
              <a:t>c t</a:t>
            </a:r>
            <a:r>
              <a:rPr lang="vi-VN" sz="2000" b="1" dirty="0">
                <a:sym typeface="Helvetica"/>
              </a:rPr>
              <a:t>ự</a:t>
            </a:r>
            <a:r>
              <a:rPr lang="vi-VN" b="1" dirty="0"/>
              <a:t> nhiên</a:t>
            </a:r>
          </a:p>
          <a:p>
            <a:pPr algn="ctr" defTabSz="886968">
              <a:defRPr sz="1940"/>
            </a:pPr>
            <a:r>
              <a:rPr lang="vi-VN" b="1" dirty="0"/>
              <a:t>Trư</a:t>
            </a:r>
            <a:r>
              <a:rPr lang="vi-VN" sz="2000" b="1" dirty="0">
                <a:sym typeface="Helvetica"/>
              </a:rPr>
              <a:t>ở</a:t>
            </a:r>
            <a:r>
              <a:rPr lang="vi-VN" b="1" dirty="0"/>
              <a:t>ng nhóm ngành h</a:t>
            </a:r>
            <a:r>
              <a:rPr lang="vi-VN" sz="2000" b="1" dirty="0">
                <a:sym typeface="Helvetica"/>
              </a:rPr>
              <a:t>ồ</a:t>
            </a:r>
            <a:r>
              <a:rPr lang="vi-VN" b="1" dirty="0"/>
              <a:t>i s</a:t>
            </a:r>
            <a:r>
              <a:rPr lang="vi-VN" sz="2000" b="1" dirty="0">
                <a:sym typeface="Helvetica"/>
              </a:rPr>
              <a:t>ứ</a:t>
            </a:r>
            <a:r>
              <a:rPr lang="vi-VN" b="1" dirty="0"/>
              <a:t>c c</a:t>
            </a:r>
            <a:r>
              <a:rPr lang="vi-VN" sz="2000" b="1" dirty="0">
                <a:sym typeface="Helvetica"/>
              </a:rPr>
              <a:t>ấ</a:t>
            </a:r>
            <a:r>
              <a:rPr lang="vi-VN" b="1" dirty="0"/>
              <a:t>p c</a:t>
            </a:r>
            <a:r>
              <a:rPr lang="vi-VN" sz="2000" b="1" dirty="0">
                <a:sym typeface="Helvetica"/>
              </a:rPr>
              <a:t>ứ</a:t>
            </a:r>
            <a:r>
              <a:rPr lang="vi-VN" b="1" dirty="0"/>
              <a:t>u</a:t>
            </a:r>
            <a:endParaRPr lang="vi-VN" b="1"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2" name="Content Placeholder 2"/>
          <p:cNvSpPr>
            <a:spLocks noGrp="1"/>
          </p:cNvSpPr>
          <p:nvPr>
            <p:ph type="body" idx="1"/>
          </p:nvPr>
        </p:nvSpPr>
        <p:spPr>
          <a:xfrm>
            <a:off x="228600" y="1905000"/>
            <a:ext cx="8788400" cy="3581400"/>
          </a:xfrm>
          <a:prstGeom prst="rect">
            <a:avLst/>
          </a:prstGeom>
        </p:spPr>
        <p:txBody>
          <a:bodyPr/>
          <a:lstStyle/>
          <a:p>
            <a:pPr marL="0" indent="0" algn="ctr">
              <a:buSzTx/>
              <a:buNone/>
              <a:defRPr b="0"/>
            </a:pPr>
            <a:r>
              <a:t>Bất kỳ dạng chăm sóc y tế hoặc điều trị tập trung vào việc giảm mức độ trầm trọng các triệu chứng bệnh lý, hơn là cố gắng chấm dứt, trì hoãn hoặc đảo ngược tiến trình bệnh lý hay cung cấp chữa trị tận gốc. </a:t>
            </a:r>
          </a:p>
          <a:p>
            <a:pPr marL="0" indent="0" algn="ctr">
              <a:buSzTx/>
              <a:buNone/>
              <a:defRPr b="0"/>
            </a:pPr>
            <a:r>
              <a:t>Mục tiêu là ngăn ngừa và làm giảm nhẹ cơn đau và sự đau đớn của bệnh nhân nhằm cải thiện chất lượng sống. </a:t>
            </a:r>
          </a:p>
          <a:p>
            <a:pPr marL="0" indent="0" algn="ctr">
              <a:buSzTx/>
              <a:buNone/>
            </a:pPr>
            <a:r>
              <a:t>Sự đau đớn: cơn đau về thể chất, tâm lý hay tình cảm</a:t>
            </a:r>
          </a:p>
        </p:txBody>
      </p:sp>
      <p:sp>
        <p:nvSpPr>
          <p:cNvPr id="1723" name="Title 1"/>
          <p:cNvSpPr>
            <a:spLocks noGrp="1"/>
          </p:cNvSpPr>
          <p:nvPr>
            <p:ph type="title"/>
          </p:nvPr>
        </p:nvSpPr>
        <p:spPr>
          <a:prstGeom prst="rect">
            <a:avLst/>
          </a:prstGeom>
        </p:spPr>
        <p:txBody>
          <a:bodyPr/>
          <a:lstStyle/>
          <a:p>
            <a:pPr defTabSz="640079">
              <a:defRPr sz="3080"/>
            </a:pPr>
            <a:r>
              <a:rPr dirty="0" err="1">
                <a:latin typeface="Times New Roman" panose="02020603050405020304" pitchFamily="18" charset="0"/>
                <a:cs typeface="Times New Roman" panose="02020603050405020304" pitchFamily="18" charset="0"/>
              </a:rPr>
              <a:t>Chăm</a:t>
            </a:r>
            <a:r>
              <a:rPr dirty="0">
                <a:latin typeface="Times New Roman" panose="02020603050405020304" pitchFamily="18" charset="0"/>
                <a:cs typeface="Times New Roman" panose="02020603050405020304" pitchFamily="18" charset="0"/>
              </a:rPr>
              <a:t> </a:t>
            </a:r>
            <a:r>
              <a:rPr dirty="0" err="1">
                <a:latin typeface="Times New Roman" panose="02020603050405020304" pitchFamily="18" charset="0"/>
                <a:cs typeface="Times New Roman" panose="02020603050405020304" pitchFamily="18" charset="0"/>
              </a:rPr>
              <a:t>sóc</a:t>
            </a:r>
            <a:r>
              <a:rPr dirty="0">
                <a:latin typeface="Times New Roman" panose="02020603050405020304" pitchFamily="18" charset="0"/>
                <a:cs typeface="Times New Roman" panose="02020603050405020304" pitchFamily="18" charset="0"/>
              </a:rPr>
              <a:t> </a:t>
            </a:r>
            <a:r>
              <a:rPr dirty="0" err="1">
                <a:latin typeface="Times New Roman" panose="02020603050405020304" pitchFamily="18" charset="0"/>
                <a:cs typeface="Times New Roman" panose="02020603050405020304" pitchFamily="18" charset="0"/>
              </a:rPr>
              <a:t>gi</a:t>
            </a:r>
            <a:r>
              <a:rPr dirty="0" err="1">
                <a:latin typeface="Times New Roman" panose="02020603050405020304" pitchFamily="18" charset="0"/>
                <a:ea typeface="+mn-ea"/>
                <a:cs typeface="Times New Roman" panose="02020603050405020304" pitchFamily="18" charset="0"/>
                <a:sym typeface="Helvetica"/>
              </a:rPr>
              <a:t>ả</a:t>
            </a:r>
            <a:r>
              <a:rPr dirty="0" err="1">
                <a:latin typeface="Times New Roman" panose="02020603050405020304" pitchFamily="18" charset="0"/>
                <a:cs typeface="Times New Roman" panose="02020603050405020304" pitchFamily="18" charset="0"/>
              </a:rPr>
              <a:t>m</a:t>
            </a:r>
            <a:r>
              <a:rPr dirty="0">
                <a:latin typeface="Times New Roman" panose="02020603050405020304" pitchFamily="18" charset="0"/>
                <a:cs typeface="Times New Roman" panose="02020603050405020304" pitchFamily="18" charset="0"/>
              </a:rPr>
              <a:t> </a:t>
            </a:r>
            <a:r>
              <a:rPr dirty="0" err="1">
                <a:latin typeface="Times New Roman" panose="02020603050405020304" pitchFamily="18" charset="0"/>
                <a:cs typeface="Times New Roman" panose="02020603050405020304" pitchFamily="18" charset="0"/>
              </a:rPr>
              <a:t>nh</a:t>
            </a:r>
            <a:r>
              <a:rPr dirty="0" err="1">
                <a:latin typeface="Times New Roman" panose="02020603050405020304" pitchFamily="18" charset="0"/>
                <a:ea typeface="+mn-ea"/>
                <a:cs typeface="Times New Roman" panose="02020603050405020304" pitchFamily="18" charset="0"/>
                <a:sym typeface="Helvetica"/>
              </a:rPr>
              <a:t>ẹ</a:t>
            </a:r>
            <a:r>
              <a:rPr dirty="0">
                <a:latin typeface="Times New Roman" panose="02020603050405020304" pitchFamily="18" charset="0"/>
                <a:ea typeface="+mn-ea"/>
                <a:cs typeface="Times New Roman" panose="02020603050405020304" pitchFamily="18" charset="0"/>
                <a:sym typeface="Helvetica"/>
              </a:rPr>
              <a:t> </a:t>
            </a:r>
            <a:r>
              <a:rP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CSGN</a:t>
            </a:r>
            <a:r>
              <a:rPr dirty="0" smtClean="0">
                <a:latin typeface="Times New Roman" panose="02020603050405020304" pitchFamily="18" charset="0"/>
                <a:cs typeface="Times New Roman" panose="02020603050405020304" pitchFamily="18" charset="0"/>
              </a:rPr>
              <a:t>) </a:t>
            </a:r>
            <a:r>
              <a:rPr dirty="0" err="1">
                <a:latin typeface="Times New Roman" panose="02020603050405020304" pitchFamily="18" charset="0"/>
                <a:cs typeface="Times New Roman" panose="02020603050405020304" pitchFamily="18" charset="0"/>
              </a:rPr>
              <a:t>là</a:t>
            </a:r>
            <a:r>
              <a:rPr dirty="0">
                <a:latin typeface="Times New Roman" panose="02020603050405020304" pitchFamily="18" charset="0"/>
                <a:cs typeface="Times New Roman" panose="02020603050405020304" pitchFamily="18" charset="0"/>
              </a:rPr>
              <a:t> </a:t>
            </a:r>
            <a:r>
              <a:rPr dirty="0" err="1">
                <a:latin typeface="Times New Roman" panose="02020603050405020304" pitchFamily="18" charset="0"/>
                <a:cs typeface="Times New Roman" panose="02020603050405020304" pitchFamily="18" charset="0"/>
              </a:rPr>
              <a:t>gì</a:t>
            </a:r>
            <a:r>
              <a:rPr dirty="0">
                <a:latin typeface="Times New Roman" panose="02020603050405020304" pitchFamily="18" charset="0"/>
                <a:cs typeface="Times New Roman" panose="02020603050405020304" pitchFamily="18" charset="0"/>
              </a:rPr>
              <a:t> </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5" name="Content Placeholder 2"/>
          <p:cNvSpPr>
            <a:spLocks noGrp="1"/>
          </p:cNvSpPr>
          <p:nvPr>
            <p:ph type="body" idx="1"/>
          </p:nvPr>
        </p:nvSpPr>
        <p:spPr>
          <a:prstGeom prst="rect">
            <a:avLst/>
          </a:prstGeom>
        </p:spPr>
        <p:txBody>
          <a:bodyPr/>
          <a:lstStyle/>
          <a:p>
            <a:pPr>
              <a:buChar char="❑"/>
              <a:defRPr b="0"/>
            </a:pPr>
            <a:r>
              <a:rPr dirty="0" err="1"/>
              <a:t>Chăm</a:t>
            </a:r>
            <a:r>
              <a:rPr dirty="0"/>
              <a:t> </a:t>
            </a:r>
            <a:r>
              <a:rPr dirty="0" err="1"/>
              <a:t>sóc</a:t>
            </a:r>
            <a:r>
              <a:rPr dirty="0"/>
              <a:t> </a:t>
            </a:r>
            <a:r>
              <a:rPr dirty="0" err="1"/>
              <a:t>giảm</a:t>
            </a:r>
            <a:r>
              <a:rPr dirty="0"/>
              <a:t> </a:t>
            </a:r>
            <a:r>
              <a:rPr dirty="0" err="1"/>
              <a:t>nhẹ</a:t>
            </a:r>
            <a:r>
              <a:rPr dirty="0"/>
              <a:t> </a:t>
            </a:r>
            <a:r>
              <a:rPr dirty="0" err="1"/>
              <a:t>thường</a:t>
            </a:r>
            <a:r>
              <a:rPr dirty="0"/>
              <a:t> </a:t>
            </a:r>
            <a:r>
              <a:rPr dirty="0" err="1"/>
              <a:t>được</a:t>
            </a:r>
            <a:r>
              <a:rPr dirty="0"/>
              <a:t> </a:t>
            </a:r>
            <a:r>
              <a:rPr dirty="0" err="1"/>
              <a:t>thực</a:t>
            </a:r>
            <a:r>
              <a:rPr dirty="0"/>
              <a:t> </a:t>
            </a:r>
            <a:r>
              <a:rPr dirty="0" err="1"/>
              <a:t>hiện</a:t>
            </a:r>
            <a:r>
              <a:rPr dirty="0"/>
              <a:t> </a:t>
            </a:r>
            <a:r>
              <a:rPr dirty="0" err="1"/>
              <a:t>cùng</a:t>
            </a:r>
            <a:r>
              <a:rPr dirty="0"/>
              <a:t> </a:t>
            </a:r>
            <a:r>
              <a:rPr dirty="0" err="1"/>
              <a:t>lúc</a:t>
            </a:r>
            <a:r>
              <a:rPr dirty="0"/>
              <a:t> </a:t>
            </a:r>
            <a:r>
              <a:rPr dirty="0" err="1"/>
              <a:t>với</a:t>
            </a:r>
            <a:r>
              <a:rPr dirty="0"/>
              <a:t> </a:t>
            </a:r>
            <a:r>
              <a:rPr dirty="0" err="1"/>
              <a:t>các</a:t>
            </a:r>
            <a:r>
              <a:rPr dirty="0"/>
              <a:t> </a:t>
            </a:r>
            <a:r>
              <a:rPr dirty="0" err="1"/>
              <a:t>biện</a:t>
            </a:r>
            <a:r>
              <a:rPr dirty="0"/>
              <a:t> </a:t>
            </a:r>
            <a:r>
              <a:rPr dirty="0" err="1"/>
              <a:t>pháp</a:t>
            </a:r>
            <a:r>
              <a:rPr dirty="0"/>
              <a:t> </a:t>
            </a:r>
            <a:r>
              <a:rPr dirty="0" err="1"/>
              <a:t>điều</a:t>
            </a:r>
            <a:r>
              <a:rPr dirty="0"/>
              <a:t> </a:t>
            </a:r>
            <a:r>
              <a:rPr dirty="0" err="1"/>
              <a:t>trị</a:t>
            </a:r>
            <a:r>
              <a:rPr dirty="0"/>
              <a:t> </a:t>
            </a:r>
            <a:r>
              <a:rPr dirty="0" err="1"/>
              <a:t>triệt</a:t>
            </a:r>
            <a:r>
              <a:rPr dirty="0"/>
              <a:t> </a:t>
            </a:r>
            <a:r>
              <a:rPr dirty="0" err="1"/>
              <a:t>để</a:t>
            </a:r>
            <a:r>
              <a:rPr dirty="0"/>
              <a:t>. </a:t>
            </a:r>
          </a:p>
          <a:p>
            <a:pPr>
              <a:buChar char="❑"/>
              <a:defRPr b="0"/>
            </a:pPr>
            <a:endParaRPr dirty="0"/>
          </a:p>
          <a:p>
            <a:pPr>
              <a:buChar char="❑"/>
              <a:defRPr b="0"/>
            </a:pPr>
            <a:r>
              <a:rPr dirty="0" err="1"/>
              <a:t>Không</a:t>
            </a:r>
            <a:r>
              <a:rPr dirty="0"/>
              <a:t> </a:t>
            </a:r>
            <a:r>
              <a:rPr dirty="0" err="1"/>
              <a:t>phụ</a:t>
            </a:r>
            <a:r>
              <a:rPr dirty="0"/>
              <a:t> </a:t>
            </a:r>
            <a:r>
              <a:rPr dirty="0" err="1"/>
              <a:t>thuộc</a:t>
            </a:r>
            <a:r>
              <a:rPr dirty="0"/>
              <a:t> </a:t>
            </a:r>
            <a:r>
              <a:rPr dirty="0" err="1"/>
              <a:t>vào</a:t>
            </a:r>
            <a:r>
              <a:rPr dirty="0"/>
              <a:t> </a:t>
            </a:r>
            <a:r>
              <a:rPr dirty="0" err="1"/>
              <a:t>tiên</a:t>
            </a:r>
            <a:r>
              <a:rPr dirty="0"/>
              <a:t> </a:t>
            </a:r>
            <a:r>
              <a:rPr dirty="0" err="1"/>
              <a:t>lượng</a:t>
            </a:r>
            <a:r>
              <a:rPr dirty="0"/>
              <a:t>. </a:t>
            </a:r>
          </a:p>
          <a:p>
            <a:pPr>
              <a:buChar char="❑"/>
              <a:defRPr b="0"/>
            </a:pPr>
            <a:endParaRPr dirty="0"/>
          </a:p>
          <a:p>
            <a:pPr>
              <a:buChar char="❑"/>
              <a:defRPr b="0"/>
            </a:pPr>
            <a:r>
              <a:rPr dirty="0" err="1"/>
              <a:t>Thích</a:t>
            </a:r>
            <a:r>
              <a:rPr dirty="0"/>
              <a:t> </a:t>
            </a:r>
            <a:r>
              <a:rPr dirty="0" err="1"/>
              <a:t>hợp</a:t>
            </a:r>
            <a:r>
              <a:rPr dirty="0"/>
              <a:t> </a:t>
            </a:r>
            <a:r>
              <a:rPr dirty="0" err="1"/>
              <a:t>với</a:t>
            </a:r>
            <a:r>
              <a:rPr dirty="0"/>
              <a:t> </a:t>
            </a:r>
            <a:r>
              <a:rPr dirty="0" err="1"/>
              <a:t>bất</a:t>
            </a:r>
            <a:r>
              <a:rPr dirty="0"/>
              <a:t> </a:t>
            </a:r>
            <a:r>
              <a:rPr dirty="0" err="1"/>
              <a:t>kỳ</a:t>
            </a:r>
            <a:r>
              <a:rPr dirty="0"/>
              <a:t> </a:t>
            </a:r>
            <a:r>
              <a:rPr dirty="0" err="1"/>
              <a:t>giai</a:t>
            </a:r>
            <a:r>
              <a:rPr dirty="0"/>
              <a:t> </a:t>
            </a:r>
            <a:r>
              <a:rPr dirty="0" err="1"/>
              <a:t>đoạn</a:t>
            </a:r>
            <a:r>
              <a:rPr dirty="0"/>
              <a:t> </a:t>
            </a:r>
            <a:r>
              <a:rPr dirty="0" err="1"/>
              <a:t>nào</a:t>
            </a:r>
            <a:r>
              <a:rPr dirty="0"/>
              <a:t> </a:t>
            </a:r>
            <a:r>
              <a:rPr dirty="0" err="1"/>
              <a:t>của</a:t>
            </a:r>
            <a:r>
              <a:rPr dirty="0"/>
              <a:t> </a:t>
            </a:r>
            <a:r>
              <a:rPr dirty="0" err="1"/>
              <a:t>quá</a:t>
            </a:r>
            <a:r>
              <a:rPr dirty="0"/>
              <a:t> </a:t>
            </a:r>
            <a:r>
              <a:rPr dirty="0" err="1"/>
              <a:t>trình</a:t>
            </a:r>
            <a:r>
              <a:rPr dirty="0"/>
              <a:t> </a:t>
            </a:r>
            <a:r>
              <a:rPr dirty="0" err="1"/>
              <a:t>bệnh</a:t>
            </a:r>
            <a:r>
              <a:rPr dirty="0"/>
              <a:t> </a:t>
            </a:r>
            <a:r>
              <a:rPr dirty="0" err="1"/>
              <a:t>lý</a:t>
            </a:r>
            <a:r>
              <a:rPr dirty="0"/>
              <a:t> </a:t>
            </a:r>
            <a:r>
              <a:rPr dirty="0" err="1"/>
              <a:t>trầm</a:t>
            </a:r>
            <a:r>
              <a:rPr dirty="0"/>
              <a:t> </a:t>
            </a:r>
            <a:r>
              <a:rPr dirty="0" err="1"/>
              <a:t>trọng</a:t>
            </a:r>
            <a:r>
              <a:rPr dirty="0"/>
              <a:t>. </a:t>
            </a:r>
          </a:p>
          <a:p>
            <a:pPr>
              <a:buChar char="❑"/>
              <a:defRPr b="0"/>
            </a:pPr>
            <a:endParaRPr dirty="0"/>
          </a:p>
          <a:p>
            <a:pPr>
              <a:buChar char="❑"/>
              <a:defRPr b="0"/>
            </a:pPr>
            <a:r>
              <a:rPr dirty="0" err="1"/>
              <a:t>Hầu</a:t>
            </a:r>
            <a:r>
              <a:rPr dirty="0"/>
              <a:t> </a:t>
            </a:r>
            <a:r>
              <a:rPr dirty="0" err="1"/>
              <a:t>hết</a:t>
            </a:r>
            <a:r>
              <a:rPr dirty="0"/>
              <a:t> </a:t>
            </a:r>
            <a:r>
              <a:rPr dirty="0" err="1"/>
              <a:t>việc</a:t>
            </a:r>
            <a:r>
              <a:rPr dirty="0"/>
              <a:t> </a:t>
            </a:r>
            <a:r>
              <a:rPr dirty="0" err="1"/>
              <a:t>thực</a:t>
            </a:r>
            <a:r>
              <a:rPr dirty="0"/>
              <a:t> </a:t>
            </a:r>
            <a:r>
              <a:rPr dirty="0" err="1"/>
              <a:t>hiện</a:t>
            </a:r>
            <a:r>
              <a:rPr dirty="0"/>
              <a:t> CSGN do </a:t>
            </a:r>
            <a:r>
              <a:rPr dirty="0" err="1"/>
              <a:t>điều</a:t>
            </a:r>
            <a:r>
              <a:rPr dirty="0"/>
              <a:t> </a:t>
            </a:r>
            <a:r>
              <a:rPr dirty="0" err="1"/>
              <a:t>dưỡng</a:t>
            </a:r>
            <a:r>
              <a:rPr dirty="0"/>
              <a:t> </a:t>
            </a:r>
            <a:r>
              <a:rPr dirty="0" err="1"/>
              <a:t>đảm</a:t>
            </a:r>
            <a:r>
              <a:rPr dirty="0"/>
              <a:t> </a:t>
            </a:r>
            <a:r>
              <a:rPr dirty="0" err="1"/>
              <a:t>nhiệm</a:t>
            </a:r>
            <a:r>
              <a:rPr dirty="0"/>
              <a:t> </a:t>
            </a:r>
            <a:r>
              <a:rPr dirty="0" err="1"/>
              <a:t>nhưng</a:t>
            </a:r>
            <a:r>
              <a:rPr dirty="0"/>
              <a:t> </a:t>
            </a:r>
            <a:r>
              <a:rPr dirty="0" err="1"/>
              <a:t>bao</a:t>
            </a:r>
            <a:r>
              <a:rPr dirty="0"/>
              <a:t> </a:t>
            </a:r>
            <a:r>
              <a:rPr dirty="0" err="1" smtClean="0"/>
              <a:t>gồm</a:t>
            </a:r>
            <a:r>
              <a:rPr lang="en-US" dirty="0" smtClean="0"/>
              <a:t> </a:t>
            </a:r>
            <a:r>
              <a:rPr lang="en-US" dirty="0" err="1" smtClean="0"/>
              <a:t>sự</a:t>
            </a:r>
            <a:r>
              <a:rPr lang="en-US" dirty="0" smtClean="0"/>
              <a:t> </a:t>
            </a:r>
            <a:r>
              <a:rPr lang="en-US" dirty="0" err="1" smtClean="0"/>
              <a:t>phối</a:t>
            </a:r>
            <a:r>
              <a:rPr lang="en-US" dirty="0" smtClean="0"/>
              <a:t> </a:t>
            </a:r>
            <a:r>
              <a:rPr lang="en-US" dirty="0" err="1" smtClean="0"/>
              <a:t>hợp</a:t>
            </a:r>
            <a:r>
              <a:rPr lang="en-US" dirty="0" smtClean="0"/>
              <a:t> </a:t>
            </a:r>
            <a:r>
              <a:rPr lang="en-US" dirty="0" err="1" smtClean="0"/>
              <a:t>nhiều</a:t>
            </a:r>
            <a:r>
              <a:rPr lang="en-US" dirty="0" smtClean="0"/>
              <a:t> </a:t>
            </a:r>
            <a:r>
              <a:rPr lang="en-US" dirty="0" err="1" smtClean="0"/>
              <a:t>chuyên</a:t>
            </a:r>
            <a:r>
              <a:rPr lang="en-US" dirty="0" smtClean="0"/>
              <a:t> </a:t>
            </a:r>
            <a:r>
              <a:rPr lang="en-US" dirty="0" err="1" smtClean="0"/>
              <a:t>khoa</a:t>
            </a:r>
            <a:r>
              <a:rPr dirty="0" smtClean="0"/>
              <a:t>. </a:t>
            </a:r>
            <a:endParaRPr dirty="0"/>
          </a:p>
        </p:txBody>
      </p:sp>
      <p:sp>
        <p:nvSpPr>
          <p:cNvPr id="1726" name="Title 1"/>
          <p:cNvSpPr>
            <a:spLocks noGrp="1"/>
          </p:cNvSpPr>
          <p:nvPr>
            <p:ph type="title"/>
          </p:nvPr>
        </p:nvSpPr>
        <p:spPr>
          <a:prstGeom prst="rect">
            <a:avLst/>
          </a:prstGeom>
        </p:spPr>
        <p:txBody>
          <a:bodyPr/>
          <a:lstStyle/>
          <a:p>
            <a:r>
              <a:t>CSGN là gì </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8" name="Content Placeholder 1"/>
          <p:cNvSpPr>
            <a:spLocks noGrp="1"/>
          </p:cNvSpPr>
          <p:nvPr>
            <p:ph type="body" idx="1"/>
          </p:nvPr>
        </p:nvSpPr>
        <p:spPr>
          <a:prstGeom prst="rect">
            <a:avLst/>
          </a:prstGeom>
        </p:spPr>
        <p:txBody>
          <a:bodyPr/>
          <a:lstStyle/>
          <a:p>
            <a:pPr>
              <a:buChar char="❑"/>
              <a:defRPr b="0"/>
            </a:pPr>
            <a:r>
              <a:t>Thuật ngữ chăm sóc cuối đời và chăm sóc giảm nhẹ có thể gây nhầm lẫn. </a:t>
            </a:r>
          </a:p>
          <a:p>
            <a:pPr>
              <a:buChar char="❑"/>
              <a:defRPr b="0"/>
            </a:pPr>
            <a:endParaRPr/>
          </a:p>
          <a:p>
            <a:pPr>
              <a:buChar char="❑"/>
              <a:defRPr b="0"/>
            </a:pPr>
            <a:r>
              <a:t>Chăm sóc cuối đời là chăm sóc giảm nhẹ vào cuối đời.</a:t>
            </a:r>
          </a:p>
          <a:p>
            <a:pPr>
              <a:buChar char="❑"/>
              <a:defRPr b="0"/>
            </a:pPr>
            <a:endParaRPr/>
          </a:p>
          <a:p>
            <a:pPr>
              <a:buChar char="❑"/>
              <a:defRPr b="0"/>
            </a:pPr>
            <a:r>
              <a:t>Chăm sóc giảm nhẹ giúp chăm sóc cuối đời thích hợp cho bệnh nhân có tiên lượng sống dưới 6 tháng, hoặc tìm ra ít hoặc không phương pháp điều trị triệt để, và chỉ yêu cầu được sống thoải mái. </a:t>
            </a:r>
          </a:p>
        </p:txBody>
      </p:sp>
      <p:sp>
        <p:nvSpPr>
          <p:cNvPr id="1729" name="Title 2"/>
          <p:cNvSpPr>
            <a:spLocks noGrp="1"/>
          </p:cNvSpPr>
          <p:nvPr>
            <p:ph type="title"/>
          </p:nvPr>
        </p:nvSpPr>
        <p:spPr>
          <a:prstGeom prst="rect">
            <a:avLst/>
          </a:prstGeom>
        </p:spPr>
        <p:txBody>
          <a:bodyPr/>
          <a:lstStyle/>
          <a:p>
            <a:r>
              <a:t>Chăm sóc cuối đời là gì? </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1" name="Content Placeholder 1"/>
          <p:cNvSpPr>
            <a:spLocks noGrp="1"/>
          </p:cNvSpPr>
          <p:nvPr>
            <p:ph type="body" idx="1"/>
          </p:nvPr>
        </p:nvSpPr>
        <p:spPr>
          <a:xfrm>
            <a:off x="228600" y="1676400"/>
            <a:ext cx="8788400" cy="4962525"/>
          </a:xfrm>
          <a:prstGeom prst="rect">
            <a:avLst/>
          </a:prstGeom>
        </p:spPr>
        <p:txBody>
          <a:bodyPr/>
          <a:lstStyle/>
          <a:p>
            <a:pPr marL="0" indent="0">
              <a:spcBef>
                <a:spcPts val="600"/>
              </a:spcBef>
              <a:buSzTx/>
              <a:buNone/>
              <a:defRPr sz="2800" b="0"/>
            </a:pPr>
            <a:r>
              <a:t>Kiểm soát triệu chứng và cơn đau</a:t>
            </a:r>
          </a:p>
          <a:p>
            <a:pPr marL="0" indent="0">
              <a:buSzTx/>
              <a:buNone/>
              <a:defRPr sz="2800" b="0"/>
            </a:pPr>
            <a:endParaRPr/>
          </a:p>
          <a:p>
            <a:pPr lvl="1">
              <a:buChar char="➢"/>
              <a:defRPr b="0"/>
            </a:pPr>
            <a:r>
              <a:t>Đội ngũ thực hiện sẽ xác định nguồn gốc và gợi ý những lựa chọn điều trị cho người bác sĩ chịu trách nhiệm.</a:t>
            </a:r>
          </a:p>
          <a:p>
            <a:pPr lvl="1">
              <a:buChar char="➢"/>
              <a:defRPr b="0"/>
            </a:pPr>
            <a:endParaRPr/>
          </a:p>
          <a:p>
            <a:pPr lvl="1">
              <a:buChar char="➢"/>
              <a:defRPr b="0"/>
            </a:pPr>
            <a:r>
              <a:t>Chúng có thể bao gồm thuốc, hỗ trợ tinh thần, can thiệp công việc xã hội, lựa chọn dinh dưỡng hoặc liệu pháp bổ sung.</a:t>
            </a:r>
          </a:p>
        </p:txBody>
      </p:sp>
      <p:sp>
        <p:nvSpPr>
          <p:cNvPr id="1732" name="Title 2"/>
          <p:cNvSpPr>
            <a:spLocks noGrp="1"/>
          </p:cNvSpPr>
          <p:nvPr>
            <p:ph type="title"/>
          </p:nvPr>
        </p:nvSpPr>
        <p:spPr>
          <a:prstGeom prst="rect">
            <a:avLst/>
          </a:prstGeom>
        </p:spPr>
        <p:txBody>
          <a:bodyPr/>
          <a:lstStyle/>
          <a:p>
            <a:r>
              <a:t>Chăm sóc giảm nhẹ là làm gì ?</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4" name="Content Placeholder 1"/>
          <p:cNvSpPr>
            <a:spLocks noGrp="1"/>
          </p:cNvSpPr>
          <p:nvPr>
            <p:ph type="body" idx="1"/>
          </p:nvPr>
        </p:nvSpPr>
        <p:spPr>
          <a:prstGeom prst="rect">
            <a:avLst/>
          </a:prstGeom>
        </p:spPr>
        <p:txBody>
          <a:bodyPr/>
          <a:lstStyle/>
          <a:p>
            <a:pPr marL="0" indent="0">
              <a:spcBef>
                <a:spcPts val="600"/>
              </a:spcBef>
              <a:buSzTx/>
              <a:buNone/>
              <a:defRPr sz="2800" b="0"/>
            </a:pPr>
            <a:r>
              <a:t>Giao tiếp và phối hợp :</a:t>
            </a:r>
          </a:p>
          <a:p>
            <a:pPr lvl="1">
              <a:buChar char="➢"/>
              <a:defRPr b="0"/>
            </a:pPr>
            <a:r>
              <a:t>Thúc đẩy quá trình giao tiếp giữa bệnh nhân, gia đình, và người thầy thuốc nhằm đảm bảo những nhu cầu cần thiết đều được thực hiện.</a:t>
            </a:r>
          </a:p>
          <a:p>
            <a:pPr lvl="1">
              <a:buChar char="➢"/>
              <a:defRPr b="0"/>
            </a:pPr>
            <a:endParaRPr/>
          </a:p>
          <a:p>
            <a:pPr lvl="1">
              <a:buChar char="➢"/>
              <a:defRPr b="0"/>
            </a:pPr>
            <a:r>
              <a:t>Chúng bao gồm: thiết lập mục tiêu chăm sóc, làm rõ những quyết định, giáo dục bệnh nhân và nhân viên.  </a:t>
            </a:r>
          </a:p>
          <a:p>
            <a:pPr lvl="1">
              <a:buChar char="➢"/>
              <a:defRPr b="0"/>
            </a:pPr>
            <a:endParaRPr/>
          </a:p>
          <a:p>
            <a:pPr lvl="1">
              <a:buChar char="➢"/>
              <a:defRPr b="0"/>
            </a:pPr>
            <a:r>
              <a:t>Thông qua quá trình này, chúng ta có thể phòng ngừa những can thiệp y tế không mong muốn và nhập viện lặp đi lặp lại.    </a:t>
            </a:r>
          </a:p>
        </p:txBody>
      </p:sp>
      <p:sp>
        <p:nvSpPr>
          <p:cNvPr id="1735" name="Title 2"/>
          <p:cNvSpPr>
            <a:spLocks noGrp="1"/>
          </p:cNvSpPr>
          <p:nvPr>
            <p:ph type="title"/>
          </p:nvPr>
        </p:nvSpPr>
        <p:spPr>
          <a:prstGeom prst="rect">
            <a:avLst/>
          </a:prstGeom>
        </p:spPr>
        <p:txBody>
          <a:bodyPr/>
          <a:lstStyle/>
          <a:p>
            <a:r>
              <a:t>CSGN</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7" name="Content Placeholder 1"/>
          <p:cNvSpPr>
            <a:spLocks noGrp="1"/>
          </p:cNvSpPr>
          <p:nvPr>
            <p:ph type="body" idx="1"/>
          </p:nvPr>
        </p:nvSpPr>
        <p:spPr>
          <a:prstGeom prst="rect">
            <a:avLst/>
          </a:prstGeom>
        </p:spPr>
        <p:txBody>
          <a:bodyPr/>
          <a:lstStyle/>
          <a:p>
            <a:pPr marL="0" indent="0">
              <a:spcBef>
                <a:spcPts val="600"/>
              </a:spcBef>
              <a:buSzTx/>
              <a:buNone/>
              <a:defRPr sz="2800" b="0"/>
            </a:pPr>
            <a:r>
              <a:t>Hỗ trợ về mặt cảm xúc</a:t>
            </a:r>
            <a:r>
              <a:rPr b="1"/>
              <a:t>:</a:t>
            </a:r>
          </a:p>
          <a:p>
            <a:pPr lvl="1">
              <a:buChar char="➢"/>
              <a:defRPr b="0"/>
            </a:pPr>
            <a:r>
              <a:t>Những thành viên thực hiện sẽ đáp lại các nhu cầu tâm linh, cảm xúc, xã hội, tâm lý của bênh nhân và gia đình. </a:t>
            </a:r>
          </a:p>
          <a:p>
            <a:pPr lvl="1">
              <a:buChar char="➢"/>
              <a:defRPr b="0"/>
            </a:pPr>
            <a:r>
              <a:t>Tập trung chăm sóc cả người bệnh.</a:t>
            </a:r>
            <a:r>
              <a:rPr u="sng"/>
              <a:t> </a:t>
            </a:r>
          </a:p>
          <a:p>
            <a:pPr>
              <a:defRPr u="sng"/>
            </a:pPr>
            <a:endParaRPr u="sng"/>
          </a:p>
          <a:p>
            <a:pPr>
              <a:defRPr u="sng"/>
            </a:pPr>
            <a:endParaRPr u="sng"/>
          </a:p>
          <a:p>
            <a:pPr marL="0" indent="0">
              <a:spcBef>
                <a:spcPts val="600"/>
              </a:spcBef>
              <a:buSzTx/>
              <a:buNone/>
              <a:defRPr sz="2800" b="0"/>
            </a:pPr>
            <a:r>
              <a:t>Hỗ trợ gia đình, người chăm sóc:</a:t>
            </a:r>
          </a:p>
          <a:p>
            <a:pPr lvl="1">
              <a:buChar char="➢"/>
              <a:defRPr b="0"/>
            </a:pPr>
            <a:r>
              <a:t>Đội ngũ thực hiện cần sẵn sàng làm nhẹ đi sự căng thẳng và sự bối rối có thể xảy ra trong thời gian rất khó khăn này. </a:t>
            </a:r>
          </a:p>
        </p:txBody>
      </p:sp>
      <p:sp>
        <p:nvSpPr>
          <p:cNvPr id="1738" name="Title 2"/>
          <p:cNvSpPr>
            <a:spLocks noGrp="1"/>
          </p:cNvSpPr>
          <p:nvPr>
            <p:ph type="title"/>
          </p:nvPr>
        </p:nvSpPr>
        <p:spPr>
          <a:prstGeom prst="rect">
            <a:avLst/>
          </a:prstGeom>
        </p:spPr>
        <p:txBody>
          <a:bodyPr/>
          <a:lstStyle/>
          <a:p>
            <a:r>
              <a:rPr dirty="0" err="1"/>
              <a:t>Chăm</a:t>
            </a:r>
            <a:r>
              <a:rPr dirty="0"/>
              <a:t> </a:t>
            </a:r>
            <a:r>
              <a:rPr dirty="0" err="1" smtClean="0"/>
              <a:t>s</a:t>
            </a:r>
            <a:r>
              <a:rPr lang="en-US" dirty="0" err="1"/>
              <a:t>ó</a:t>
            </a:r>
            <a:r>
              <a:rPr dirty="0" err="1" smtClean="0"/>
              <a:t>c</a:t>
            </a:r>
            <a:r>
              <a:rPr dirty="0" smtClean="0"/>
              <a:t> </a:t>
            </a:r>
            <a:r>
              <a:rPr dirty="0" err="1"/>
              <a:t>giảm</a:t>
            </a:r>
            <a:r>
              <a:rPr dirty="0"/>
              <a:t> </a:t>
            </a:r>
            <a:r>
              <a:rPr dirty="0" err="1"/>
              <a:t>nhẹ</a:t>
            </a:r>
            <a:endParaRPr dirty="0"/>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 name="Content Placeholder 1"/>
          <p:cNvSpPr>
            <a:spLocks noGrp="1"/>
          </p:cNvSpPr>
          <p:nvPr>
            <p:ph type="body" idx="1"/>
          </p:nvPr>
        </p:nvSpPr>
        <p:spPr>
          <a:xfrm>
            <a:off x="152400" y="1600200"/>
            <a:ext cx="8788400" cy="4962525"/>
          </a:xfrm>
          <a:prstGeom prst="rect">
            <a:avLst/>
          </a:prstGeom>
        </p:spPr>
        <p:txBody>
          <a:bodyPr/>
          <a:lstStyle/>
          <a:p>
            <a:pPr>
              <a:buChar char="❑"/>
              <a:defRPr sz="2200" b="0"/>
            </a:pPr>
            <a:r>
              <a:rPr dirty="0" err="1"/>
              <a:t>Mới</a:t>
            </a:r>
            <a:r>
              <a:rPr dirty="0"/>
              <a:t> </a:t>
            </a:r>
            <a:r>
              <a:rPr dirty="0" err="1"/>
              <a:t>chẩn</a:t>
            </a:r>
            <a:r>
              <a:rPr dirty="0"/>
              <a:t> </a:t>
            </a:r>
            <a:r>
              <a:rPr dirty="0" err="1"/>
              <a:t>đoán</a:t>
            </a:r>
            <a:r>
              <a:rPr dirty="0"/>
              <a:t> </a:t>
            </a:r>
            <a:r>
              <a:rPr dirty="0" err="1"/>
              <a:t>bệnh</a:t>
            </a:r>
            <a:r>
              <a:rPr dirty="0"/>
              <a:t> </a:t>
            </a:r>
            <a:r>
              <a:rPr dirty="0" err="1"/>
              <a:t>giới</a:t>
            </a:r>
            <a:r>
              <a:rPr dirty="0"/>
              <a:t> </a:t>
            </a:r>
            <a:r>
              <a:rPr dirty="0" err="1"/>
              <a:t>hạn</a:t>
            </a:r>
            <a:r>
              <a:rPr dirty="0"/>
              <a:t> </a:t>
            </a:r>
            <a:r>
              <a:rPr dirty="0" err="1"/>
              <a:t>tuổi</a:t>
            </a:r>
            <a:r>
              <a:rPr dirty="0"/>
              <a:t> </a:t>
            </a:r>
            <a:r>
              <a:rPr dirty="0" err="1"/>
              <a:t>thọ</a:t>
            </a:r>
            <a:r>
              <a:rPr dirty="0"/>
              <a:t>.</a:t>
            </a:r>
          </a:p>
          <a:p>
            <a:pPr>
              <a:buChar char="❑"/>
              <a:defRPr sz="2200" b="0"/>
            </a:pPr>
            <a:r>
              <a:rPr dirty="0" err="1"/>
              <a:t>Bệnh</a:t>
            </a:r>
            <a:r>
              <a:rPr dirty="0"/>
              <a:t> </a:t>
            </a:r>
            <a:r>
              <a:rPr dirty="0" err="1"/>
              <a:t>nhân</a:t>
            </a:r>
            <a:r>
              <a:rPr dirty="0"/>
              <a:t> </a:t>
            </a:r>
            <a:r>
              <a:rPr dirty="0" err="1"/>
              <a:t>có</a:t>
            </a:r>
            <a:r>
              <a:rPr dirty="0"/>
              <a:t> </a:t>
            </a:r>
            <a:r>
              <a:rPr dirty="0" err="1"/>
              <a:t>chỉ</a:t>
            </a:r>
            <a:r>
              <a:rPr dirty="0"/>
              <a:t> </a:t>
            </a:r>
            <a:r>
              <a:rPr dirty="0" err="1"/>
              <a:t>định</a:t>
            </a:r>
            <a:r>
              <a:rPr dirty="0"/>
              <a:t> </a:t>
            </a:r>
            <a:r>
              <a:rPr dirty="0" err="1"/>
              <a:t>cấp</a:t>
            </a:r>
            <a:r>
              <a:rPr dirty="0"/>
              <a:t> </a:t>
            </a:r>
            <a:r>
              <a:rPr dirty="0" err="1"/>
              <a:t>cứu</a:t>
            </a:r>
            <a:r>
              <a:rPr dirty="0"/>
              <a:t> </a:t>
            </a:r>
            <a:r>
              <a:rPr dirty="0" err="1"/>
              <a:t>nếu</a:t>
            </a:r>
            <a:r>
              <a:rPr dirty="0"/>
              <a:t> </a:t>
            </a:r>
            <a:r>
              <a:rPr dirty="0" err="1"/>
              <a:t>ngừng</a:t>
            </a:r>
            <a:r>
              <a:rPr dirty="0"/>
              <a:t> </a:t>
            </a:r>
            <a:r>
              <a:rPr dirty="0" err="1"/>
              <a:t>tuần</a:t>
            </a:r>
            <a:r>
              <a:rPr dirty="0"/>
              <a:t> </a:t>
            </a:r>
            <a:r>
              <a:rPr dirty="0" err="1"/>
              <a:t>hoàn</a:t>
            </a:r>
            <a:r>
              <a:rPr dirty="0"/>
              <a:t> </a:t>
            </a:r>
            <a:r>
              <a:rPr dirty="0" err="1"/>
              <a:t>hô</a:t>
            </a:r>
            <a:r>
              <a:rPr dirty="0"/>
              <a:t> </a:t>
            </a:r>
            <a:r>
              <a:rPr dirty="0" err="1"/>
              <a:t>hấp</a:t>
            </a:r>
            <a:r>
              <a:rPr dirty="0"/>
              <a:t> (full code) </a:t>
            </a:r>
            <a:r>
              <a:rPr dirty="0" err="1"/>
              <a:t>với</a:t>
            </a:r>
            <a:r>
              <a:rPr dirty="0"/>
              <a:t> </a:t>
            </a:r>
            <a:r>
              <a:rPr dirty="0" err="1"/>
              <a:t>tiên</a:t>
            </a:r>
            <a:r>
              <a:rPr dirty="0"/>
              <a:t> </a:t>
            </a:r>
            <a:r>
              <a:rPr dirty="0" err="1"/>
              <a:t>lượng</a:t>
            </a:r>
            <a:r>
              <a:rPr dirty="0"/>
              <a:t> </a:t>
            </a:r>
            <a:r>
              <a:rPr dirty="0" err="1"/>
              <a:t>tổng</a:t>
            </a:r>
            <a:r>
              <a:rPr dirty="0"/>
              <a:t> </a:t>
            </a:r>
            <a:r>
              <a:rPr dirty="0" err="1"/>
              <a:t>quát</a:t>
            </a:r>
            <a:r>
              <a:rPr dirty="0"/>
              <a:t> </a:t>
            </a:r>
            <a:r>
              <a:rPr dirty="0" err="1"/>
              <a:t>kém</a:t>
            </a:r>
            <a:r>
              <a:rPr dirty="0"/>
              <a:t>. </a:t>
            </a:r>
          </a:p>
          <a:p>
            <a:pPr>
              <a:buChar char="❑"/>
              <a:defRPr sz="2200" b="0"/>
            </a:pPr>
            <a:r>
              <a:rPr dirty="0" err="1"/>
              <a:t>Diễn</a:t>
            </a:r>
            <a:r>
              <a:rPr dirty="0"/>
              <a:t> </a:t>
            </a:r>
            <a:r>
              <a:rPr dirty="0" err="1"/>
              <a:t>tiến</a:t>
            </a:r>
            <a:r>
              <a:rPr dirty="0"/>
              <a:t> </a:t>
            </a:r>
            <a:r>
              <a:rPr dirty="0" err="1"/>
              <a:t>các</a:t>
            </a:r>
            <a:r>
              <a:rPr dirty="0"/>
              <a:t> </a:t>
            </a:r>
            <a:r>
              <a:rPr dirty="0" err="1"/>
              <a:t>bệnh</a:t>
            </a:r>
            <a:r>
              <a:rPr dirty="0"/>
              <a:t> </a:t>
            </a:r>
            <a:r>
              <a:rPr dirty="0" err="1"/>
              <a:t>giới</a:t>
            </a:r>
            <a:r>
              <a:rPr dirty="0"/>
              <a:t> </a:t>
            </a:r>
            <a:r>
              <a:rPr dirty="0" err="1"/>
              <a:t>hạn</a:t>
            </a:r>
            <a:r>
              <a:rPr dirty="0"/>
              <a:t> </a:t>
            </a:r>
            <a:r>
              <a:rPr dirty="0" err="1"/>
              <a:t>tuổi</a:t>
            </a:r>
            <a:r>
              <a:rPr dirty="0"/>
              <a:t> </a:t>
            </a:r>
            <a:r>
              <a:rPr dirty="0" err="1"/>
              <a:t>thọ</a:t>
            </a:r>
            <a:r>
              <a:rPr dirty="0"/>
              <a:t> - </a:t>
            </a:r>
            <a:r>
              <a:rPr dirty="0" err="1"/>
              <a:t>không</a:t>
            </a:r>
            <a:r>
              <a:rPr dirty="0"/>
              <a:t> </a:t>
            </a:r>
            <a:r>
              <a:rPr dirty="0" err="1"/>
              <a:t>chỉ</a:t>
            </a:r>
            <a:r>
              <a:rPr dirty="0"/>
              <a:t> </a:t>
            </a:r>
            <a:r>
              <a:rPr dirty="0" err="1"/>
              <a:t>giới</a:t>
            </a:r>
            <a:r>
              <a:rPr dirty="0"/>
              <a:t> </a:t>
            </a:r>
            <a:r>
              <a:rPr dirty="0" err="1"/>
              <a:t>hạn</a:t>
            </a:r>
            <a:r>
              <a:rPr dirty="0"/>
              <a:t> </a:t>
            </a:r>
            <a:r>
              <a:rPr dirty="0" err="1"/>
              <a:t>với</a:t>
            </a:r>
            <a:r>
              <a:rPr dirty="0"/>
              <a:t> </a:t>
            </a:r>
            <a:r>
              <a:rPr dirty="0" err="1"/>
              <a:t>Suy</a:t>
            </a:r>
            <a:r>
              <a:rPr dirty="0"/>
              <a:t> Tim Sung </a:t>
            </a:r>
            <a:r>
              <a:rPr dirty="0" err="1"/>
              <a:t>Huyết</a:t>
            </a:r>
            <a:r>
              <a:rPr dirty="0"/>
              <a:t>, </a:t>
            </a:r>
            <a:r>
              <a:rPr dirty="0" err="1"/>
              <a:t>Bệnh</a:t>
            </a:r>
            <a:r>
              <a:rPr dirty="0"/>
              <a:t> </a:t>
            </a:r>
            <a:r>
              <a:rPr dirty="0" err="1"/>
              <a:t>Mạch</a:t>
            </a:r>
            <a:r>
              <a:rPr dirty="0"/>
              <a:t> </a:t>
            </a:r>
            <a:r>
              <a:rPr dirty="0" err="1"/>
              <a:t>Vành</a:t>
            </a:r>
            <a:r>
              <a:rPr dirty="0"/>
              <a:t>, </a:t>
            </a:r>
            <a:r>
              <a:rPr lang="en-US" dirty="0" smtClean="0"/>
              <a:t>Sa </a:t>
            </a:r>
            <a:r>
              <a:rPr lang="en-US" dirty="0" err="1" smtClean="0"/>
              <a:t>sút</a:t>
            </a:r>
            <a:r>
              <a:rPr lang="en-US" dirty="0" smtClean="0"/>
              <a:t> </a:t>
            </a:r>
            <a:r>
              <a:rPr dirty="0" err="1" smtClean="0"/>
              <a:t>trí</a:t>
            </a:r>
            <a:r>
              <a:rPr dirty="0" smtClean="0"/>
              <a:t> </a:t>
            </a:r>
            <a:r>
              <a:rPr dirty="0" err="1"/>
              <a:t>tuệ</a:t>
            </a:r>
            <a:r>
              <a:rPr dirty="0"/>
              <a:t>, </a:t>
            </a:r>
            <a:r>
              <a:rPr dirty="0" err="1"/>
              <a:t>Suy</a:t>
            </a:r>
            <a:r>
              <a:rPr dirty="0"/>
              <a:t> </a:t>
            </a:r>
            <a:r>
              <a:rPr dirty="0" err="1"/>
              <a:t>Thận</a:t>
            </a:r>
            <a:r>
              <a:rPr dirty="0"/>
              <a:t> </a:t>
            </a:r>
            <a:r>
              <a:rPr dirty="0" err="1"/>
              <a:t>Mạn</a:t>
            </a:r>
            <a:r>
              <a:rPr dirty="0"/>
              <a:t>, </a:t>
            </a:r>
            <a:r>
              <a:rPr dirty="0" err="1"/>
              <a:t>Bệnh</a:t>
            </a:r>
            <a:r>
              <a:rPr dirty="0"/>
              <a:t> </a:t>
            </a:r>
            <a:r>
              <a:rPr dirty="0" err="1"/>
              <a:t>Phổi</a:t>
            </a:r>
            <a:r>
              <a:rPr dirty="0"/>
              <a:t> </a:t>
            </a:r>
            <a:r>
              <a:rPr dirty="0" err="1"/>
              <a:t>Tắc</a:t>
            </a:r>
            <a:r>
              <a:rPr dirty="0"/>
              <a:t> </a:t>
            </a:r>
            <a:r>
              <a:rPr dirty="0" err="1"/>
              <a:t>Nghẽn</a:t>
            </a:r>
            <a:r>
              <a:rPr dirty="0"/>
              <a:t> </a:t>
            </a:r>
            <a:r>
              <a:rPr dirty="0" err="1"/>
              <a:t>Mạn</a:t>
            </a:r>
            <a:r>
              <a:rPr dirty="0"/>
              <a:t> </a:t>
            </a:r>
            <a:r>
              <a:rPr dirty="0" err="1"/>
              <a:t>Tính</a:t>
            </a:r>
            <a:endParaRPr dirty="0"/>
          </a:p>
          <a:p>
            <a:pPr>
              <a:buChar char="❑"/>
              <a:defRPr sz="2200" b="0"/>
            </a:pPr>
            <a:r>
              <a:rPr dirty="0" err="1"/>
              <a:t>Hơn</a:t>
            </a:r>
            <a:r>
              <a:rPr dirty="0"/>
              <a:t> 3 </a:t>
            </a:r>
            <a:r>
              <a:rPr dirty="0" err="1"/>
              <a:t>lần</a:t>
            </a:r>
            <a:r>
              <a:rPr dirty="0"/>
              <a:t> </a:t>
            </a:r>
            <a:r>
              <a:rPr dirty="0" err="1"/>
              <a:t>nhập</a:t>
            </a:r>
            <a:r>
              <a:rPr dirty="0"/>
              <a:t> </a:t>
            </a:r>
            <a:r>
              <a:rPr dirty="0" err="1"/>
              <a:t>viện</a:t>
            </a:r>
            <a:r>
              <a:rPr dirty="0"/>
              <a:t> </a:t>
            </a:r>
            <a:r>
              <a:rPr dirty="0" err="1"/>
              <a:t>với</a:t>
            </a:r>
            <a:r>
              <a:rPr dirty="0"/>
              <a:t> </a:t>
            </a:r>
            <a:r>
              <a:rPr dirty="0" err="1"/>
              <a:t>cùng</a:t>
            </a:r>
            <a:r>
              <a:rPr dirty="0"/>
              <a:t> </a:t>
            </a:r>
            <a:r>
              <a:rPr dirty="0" err="1"/>
              <a:t>triệu</a:t>
            </a:r>
            <a:r>
              <a:rPr dirty="0"/>
              <a:t> </a:t>
            </a:r>
            <a:r>
              <a:rPr dirty="0" err="1"/>
              <a:t>chứng</a:t>
            </a:r>
            <a:r>
              <a:rPr dirty="0"/>
              <a:t>/</a:t>
            </a:r>
            <a:r>
              <a:rPr dirty="0" err="1"/>
              <a:t>bệnh</a:t>
            </a:r>
            <a:r>
              <a:rPr dirty="0"/>
              <a:t> </a:t>
            </a:r>
            <a:r>
              <a:rPr dirty="0" err="1"/>
              <a:t>trong</a:t>
            </a:r>
            <a:r>
              <a:rPr dirty="0"/>
              <a:t> </a:t>
            </a:r>
            <a:r>
              <a:rPr dirty="0" err="1"/>
              <a:t>vòng</a:t>
            </a:r>
            <a:r>
              <a:rPr dirty="0"/>
              <a:t> 3 </a:t>
            </a:r>
            <a:r>
              <a:rPr dirty="0" err="1"/>
              <a:t>tháng</a:t>
            </a:r>
            <a:r>
              <a:rPr dirty="0"/>
              <a:t>. </a:t>
            </a:r>
          </a:p>
          <a:p>
            <a:pPr>
              <a:buChar char="❑"/>
              <a:defRPr sz="2200" b="0"/>
            </a:pPr>
            <a:r>
              <a:rPr dirty="0" err="1"/>
              <a:t>Những</a:t>
            </a:r>
            <a:r>
              <a:rPr dirty="0"/>
              <a:t> </a:t>
            </a:r>
            <a:r>
              <a:rPr dirty="0" err="1"/>
              <a:t>triệu</a:t>
            </a:r>
            <a:r>
              <a:rPr dirty="0"/>
              <a:t> </a:t>
            </a:r>
            <a:r>
              <a:rPr dirty="0" err="1"/>
              <a:t>chứng</a:t>
            </a:r>
            <a:r>
              <a:rPr dirty="0"/>
              <a:t> </a:t>
            </a:r>
            <a:r>
              <a:rPr dirty="0" err="1"/>
              <a:t>không</a:t>
            </a:r>
            <a:r>
              <a:rPr dirty="0"/>
              <a:t> </a:t>
            </a:r>
            <a:r>
              <a:rPr dirty="0" err="1"/>
              <a:t>thể</a:t>
            </a:r>
            <a:r>
              <a:rPr dirty="0"/>
              <a:t> </a:t>
            </a:r>
            <a:r>
              <a:rPr dirty="0" err="1"/>
              <a:t>kiểm</a:t>
            </a:r>
            <a:r>
              <a:rPr dirty="0"/>
              <a:t> </a:t>
            </a:r>
            <a:r>
              <a:rPr dirty="0" err="1"/>
              <a:t>soát</a:t>
            </a:r>
            <a:r>
              <a:rPr dirty="0"/>
              <a:t> </a:t>
            </a:r>
            <a:r>
              <a:rPr dirty="0" err="1"/>
              <a:t>gây</a:t>
            </a:r>
            <a:r>
              <a:rPr dirty="0"/>
              <a:t> </a:t>
            </a:r>
            <a:r>
              <a:rPr dirty="0" err="1"/>
              <a:t>giảm</a:t>
            </a:r>
            <a:r>
              <a:rPr dirty="0"/>
              <a:t> </a:t>
            </a:r>
            <a:r>
              <a:rPr dirty="0" err="1"/>
              <a:t>chất</a:t>
            </a:r>
            <a:r>
              <a:rPr dirty="0"/>
              <a:t> </a:t>
            </a:r>
            <a:r>
              <a:rPr dirty="0" err="1"/>
              <a:t>lượng</a:t>
            </a:r>
            <a:r>
              <a:rPr dirty="0"/>
              <a:t> </a:t>
            </a:r>
            <a:r>
              <a:rPr dirty="0" err="1"/>
              <a:t>sống</a:t>
            </a:r>
            <a:r>
              <a:rPr dirty="0"/>
              <a:t>.</a:t>
            </a:r>
          </a:p>
          <a:p>
            <a:pPr>
              <a:buChar char="❑"/>
              <a:defRPr sz="2200" b="0"/>
            </a:pPr>
            <a:r>
              <a:rPr dirty="0" err="1"/>
              <a:t>Buồn</a:t>
            </a:r>
            <a:r>
              <a:rPr dirty="0"/>
              <a:t> </a:t>
            </a:r>
            <a:r>
              <a:rPr dirty="0" err="1"/>
              <a:t>phiền</a:t>
            </a:r>
            <a:r>
              <a:rPr dirty="0"/>
              <a:t> </a:t>
            </a:r>
            <a:r>
              <a:rPr dirty="0" err="1"/>
              <a:t>trong</a:t>
            </a:r>
            <a:r>
              <a:rPr dirty="0"/>
              <a:t> </a:t>
            </a:r>
            <a:r>
              <a:rPr dirty="0" err="1"/>
              <a:t>gia</a:t>
            </a:r>
            <a:r>
              <a:rPr dirty="0"/>
              <a:t> </a:t>
            </a:r>
            <a:r>
              <a:rPr dirty="0" err="1"/>
              <a:t>đình</a:t>
            </a:r>
            <a:r>
              <a:rPr dirty="0"/>
              <a:t>.</a:t>
            </a:r>
          </a:p>
          <a:p>
            <a:pPr>
              <a:buChar char="❑"/>
              <a:defRPr sz="2200" b="0"/>
            </a:pPr>
            <a:r>
              <a:rPr dirty="0" err="1"/>
              <a:t>Bệnh</a:t>
            </a:r>
            <a:r>
              <a:rPr dirty="0"/>
              <a:t> </a:t>
            </a:r>
            <a:r>
              <a:rPr dirty="0" err="1"/>
              <a:t>nhân</a:t>
            </a:r>
            <a:r>
              <a:rPr dirty="0"/>
              <a:t>, </a:t>
            </a:r>
            <a:r>
              <a:rPr dirty="0" err="1"/>
              <a:t>gia</a:t>
            </a:r>
            <a:r>
              <a:rPr dirty="0"/>
              <a:t> </a:t>
            </a:r>
            <a:r>
              <a:rPr dirty="0" err="1"/>
              <a:t>đình</a:t>
            </a:r>
            <a:r>
              <a:rPr dirty="0"/>
              <a:t>, </a:t>
            </a:r>
            <a:r>
              <a:rPr dirty="0" err="1"/>
              <a:t>điều</a:t>
            </a:r>
            <a:r>
              <a:rPr dirty="0"/>
              <a:t> </a:t>
            </a:r>
            <a:r>
              <a:rPr dirty="0" err="1"/>
              <a:t>dưỡng</a:t>
            </a:r>
            <a:r>
              <a:rPr dirty="0"/>
              <a:t> </a:t>
            </a:r>
            <a:r>
              <a:rPr dirty="0" err="1"/>
              <a:t>hoặc</a:t>
            </a:r>
            <a:r>
              <a:rPr dirty="0"/>
              <a:t> </a:t>
            </a:r>
            <a:r>
              <a:rPr dirty="0" err="1"/>
              <a:t>người</a:t>
            </a:r>
            <a:r>
              <a:rPr dirty="0"/>
              <a:t> </a:t>
            </a:r>
            <a:r>
              <a:rPr dirty="0" err="1"/>
              <a:t>bác</a:t>
            </a:r>
            <a:r>
              <a:rPr dirty="0"/>
              <a:t> </a:t>
            </a:r>
            <a:r>
              <a:rPr dirty="0" err="1"/>
              <a:t>sĩ</a:t>
            </a:r>
            <a:r>
              <a:rPr dirty="0"/>
              <a:t> </a:t>
            </a:r>
            <a:r>
              <a:rPr dirty="0" err="1"/>
              <a:t>yêu</a:t>
            </a:r>
            <a:r>
              <a:rPr dirty="0"/>
              <a:t> </a:t>
            </a:r>
            <a:r>
              <a:rPr dirty="0" err="1"/>
              <a:t>cầu</a:t>
            </a:r>
            <a:r>
              <a:rPr dirty="0"/>
              <a:t> </a:t>
            </a:r>
            <a:r>
              <a:rPr dirty="0" err="1"/>
              <a:t>thông</a:t>
            </a:r>
            <a:r>
              <a:rPr dirty="0"/>
              <a:t> tin</a:t>
            </a:r>
          </a:p>
          <a:p>
            <a:pPr>
              <a:buChar char="❑"/>
              <a:defRPr sz="2200" b="0"/>
            </a:pPr>
            <a:r>
              <a:rPr dirty="0" err="1"/>
              <a:t>Trong</a:t>
            </a:r>
            <a:r>
              <a:rPr dirty="0"/>
              <a:t> </a:t>
            </a:r>
            <a:r>
              <a:rPr dirty="0" err="1"/>
              <a:t>những</a:t>
            </a:r>
            <a:r>
              <a:rPr dirty="0"/>
              <a:t> </a:t>
            </a:r>
            <a:r>
              <a:rPr dirty="0" err="1"/>
              <a:t>tình</a:t>
            </a:r>
            <a:r>
              <a:rPr dirty="0"/>
              <a:t> </a:t>
            </a:r>
            <a:r>
              <a:rPr dirty="0" err="1"/>
              <a:t>huống</a:t>
            </a:r>
            <a:r>
              <a:rPr dirty="0"/>
              <a:t> </a:t>
            </a:r>
            <a:r>
              <a:rPr dirty="0" err="1"/>
              <a:t>khác</a:t>
            </a:r>
            <a:r>
              <a:rPr dirty="0"/>
              <a:t> </a:t>
            </a:r>
            <a:r>
              <a:rPr dirty="0" err="1"/>
              <a:t>bạn</a:t>
            </a:r>
            <a:r>
              <a:rPr dirty="0"/>
              <a:t> </a:t>
            </a:r>
            <a:r>
              <a:rPr lang="en-US" dirty="0" err="1" smtClean="0"/>
              <a:t>thấy</a:t>
            </a:r>
            <a:r>
              <a:rPr lang="en-US" dirty="0" smtClean="0"/>
              <a:t> </a:t>
            </a:r>
            <a:r>
              <a:rPr lang="en-US" dirty="0" err="1" smtClean="0"/>
              <a:t>rằng</a:t>
            </a:r>
            <a:r>
              <a:rPr lang="en-US" dirty="0" smtClean="0"/>
              <a:t> </a:t>
            </a:r>
            <a:r>
              <a:rPr lang="en-US" dirty="0" err="1" smtClean="0"/>
              <a:t>nhu</a:t>
            </a:r>
            <a:r>
              <a:rPr lang="en-US" dirty="0" smtClean="0"/>
              <a:t> </a:t>
            </a:r>
            <a:r>
              <a:rPr lang="en-US" dirty="0" err="1" smtClean="0"/>
              <a:t>cầu</a:t>
            </a:r>
            <a:r>
              <a:rPr lang="en-US" dirty="0" smtClean="0"/>
              <a:t> </a:t>
            </a:r>
            <a:r>
              <a:rPr lang="en-US" dirty="0" err="1" smtClean="0"/>
              <a:t>cần</a:t>
            </a:r>
            <a:r>
              <a:rPr lang="en-US" dirty="0" smtClean="0"/>
              <a:t> </a:t>
            </a:r>
            <a:r>
              <a:rPr lang="en-US" dirty="0" err="1" smtClean="0"/>
              <a:t>được</a:t>
            </a:r>
            <a:r>
              <a:rPr lang="en-US" dirty="0" smtClean="0"/>
              <a:t> </a:t>
            </a:r>
            <a:r>
              <a:rPr dirty="0" err="1" smtClean="0"/>
              <a:t>đánh</a:t>
            </a:r>
            <a:r>
              <a:rPr dirty="0" smtClean="0"/>
              <a:t> </a:t>
            </a:r>
            <a:r>
              <a:rPr dirty="0" err="1"/>
              <a:t>giá</a:t>
            </a:r>
            <a:r>
              <a:rPr dirty="0"/>
              <a:t> </a:t>
            </a:r>
            <a:r>
              <a:rPr dirty="0" err="1"/>
              <a:t>bởi</a:t>
            </a:r>
            <a:r>
              <a:rPr dirty="0"/>
              <a:t> </a:t>
            </a:r>
            <a:r>
              <a:rPr dirty="0" err="1" smtClean="0"/>
              <a:t>nhóm</a:t>
            </a:r>
            <a:r>
              <a:rPr dirty="0"/>
              <a:t>.</a:t>
            </a:r>
          </a:p>
        </p:txBody>
      </p:sp>
      <p:sp>
        <p:nvSpPr>
          <p:cNvPr id="1741" name="Title 2"/>
          <p:cNvSpPr>
            <a:spLocks noGrp="1"/>
          </p:cNvSpPr>
          <p:nvPr>
            <p:ph type="title"/>
          </p:nvPr>
        </p:nvSpPr>
        <p:spPr>
          <a:prstGeom prst="rect">
            <a:avLst/>
          </a:prstGeom>
        </p:spPr>
        <p:txBody>
          <a:bodyPr/>
          <a:lstStyle/>
          <a:p>
            <a:r>
              <a:rPr dirty="0" err="1">
                <a:latin typeface="Times New Roman" panose="02020603050405020304" pitchFamily="18" charset="0"/>
                <a:cs typeface="Times New Roman" panose="02020603050405020304" pitchFamily="18" charset="0"/>
              </a:rPr>
              <a:t>B</a:t>
            </a:r>
            <a:r>
              <a:rPr dirty="0" err="1">
                <a:latin typeface="Times New Roman" panose="02020603050405020304" pitchFamily="18" charset="0"/>
                <a:ea typeface="+mn-ea"/>
                <a:cs typeface="Times New Roman" panose="02020603050405020304" pitchFamily="18" charset="0"/>
                <a:sym typeface="Helvetica"/>
              </a:rPr>
              <a:t>ệ</a:t>
            </a:r>
            <a:r>
              <a:rPr dirty="0" err="1">
                <a:latin typeface="Times New Roman" panose="02020603050405020304" pitchFamily="18" charset="0"/>
                <a:cs typeface="Times New Roman" panose="02020603050405020304" pitchFamily="18" charset="0"/>
              </a:rPr>
              <a:t>nh</a:t>
            </a:r>
            <a:r>
              <a:rPr dirty="0">
                <a:latin typeface="Times New Roman" panose="02020603050405020304" pitchFamily="18" charset="0"/>
                <a:cs typeface="Times New Roman" panose="02020603050405020304" pitchFamily="18" charset="0"/>
              </a:rPr>
              <a:t> </a:t>
            </a:r>
            <a:r>
              <a:rPr dirty="0" err="1">
                <a:latin typeface="Times New Roman" panose="02020603050405020304" pitchFamily="18" charset="0"/>
                <a:cs typeface="Times New Roman" panose="02020603050405020304" pitchFamily="18" charset="0"/>
              </a:rPr>
              <a:t>nhân</a:t>
            </a:r>
            <a:r>
              <a:rPr dirty="0">
                <a:latin typeface="Times New Roman" panose="02020603050405020304" pitchFamily="18" charset="0"/>
                <a:cs typeface="Times New Roman" panose="02020603050405020304" pitchFamily="18" charset="0"/>
              </a:rPr>
              <a:t> </a:t>
            </a:r>
            <a:r>
              <a:rPr dirty="0" err="1">
                <a:latin typeface="Times New Roman" panose="02020603050405020304" pitchFamily="18" charset="0"/>
                <a:cs typeface="Times New Roman" panose="02020603050405020304" pitchFamily="18" charset="0"/>
              </a:rPr>
              <a:t>xem</a:t>
            </a:r>
            <a:r>
              <a:rPr dirty="0">
                <a:latin typeface="Times New Roman" panose="02020603050405020304" pitchFamily="18" charset="0"/>
                <a:cs typeface="Times New Roman" panose="02020603050405020304" pitchFamily="18" charset="0"/>
              </a:rPr>
              <a:t> </a:t>
            </a:r>
            <a:r>
              <a:rPr dirty="0" err="1">
                <a:latin typeface="Times New Roman" panose="02020603050405020304" pitchFamily="18" charset="0"/>
                <a:cs typeface="Times New Roman" panose="02020603050405020304" pitchFamily="18" charset="0"/>
              </a:rPr>
              <a:t>xét</a:t>
            </a:r>
            <a:r>
              <a:rPr dirty="0">
                <a:latin typeface="Times New Roman" panose="02020603050405020304" pitchFamily="18" charset="0"/>
                <a:cs typeface="Times New Roman" panose="02020603050405020304" pitchFamily="18" charset="0"/>
              </a:rPr>
              <a:t> CSGN</a:t>
            </a:r>
          </a:p>
        </p:txBody>
      </p:sp>
    </p:spTree>
  </p:cSld>
  <p:clrMapOvr>
    <a:masterClrMapping/>
  </p:clrMapOvr>
  <p:transition spd="med"/>
</p:sld>
</file>

<file path=ppt/theme/theme1.xml><?xml version="1.0" encoding="utf-8"?>
<a:theme xmlns:a="http://schemas.openxmlformats.org/drawingml/2006/main" name="COA Decision Brief Final">
  <a:themeElements>
    <a:clrScheme name="COA Decision Brief Final">
      <a:dk1>
        <a:srgbClr val="000000"/>
      </a:dk1>
      <a:lt1>
        <a:srgbClr val="FFFFFF"/>
      </a:lt1>
      <a:dk2>
        <a:srgbClr val="A7A7A7"/>
      </a:dk2>
      <a:lt2>
        <a:srgbClr val="535353"/>
      </a:lt2>
      <a:accent1>
        <a:srgbClr val="3333CC"/>
      </a:accent1>
      <a:accent2>
        <a:srgbClr val="D6D6F4"/>
      </a:accent2>
      <a:accent3>
        <a:srgbClr val="8F8F8F"/>
      </a:accent3>
      <a:accent4>
        <a:srgbClr val="707070"/>
      </a:accent4>
      <a:accent5>
        <a:srgbClr val="AAE2CA"/>
      </a:accent5>
      <a:accent6>
        <a:srgbClr val="2D2DB9"/>
      </a:accent6>
      <a:hlink>
        <a:srgbClr val="0000FF"/>
      </a:hlink>
      <a:folHlink>
        <a:srgbClr val="FF00FF"/>
      </a:folHlink>
    </a:clrScheme>
    <a:fontScheme name="COA Decision Brief Final">
      <a:majorFont>
        <a:latin typeface="Calibri"/>
        <a:ea typeface="Calibri"/>
        <a:cs typeface="Calibri"/>
      </a:majorFont>
      <a:minorFont>
        <a:latin typeface="Helvetica"/>
        <a:ea typeface="Helvetica"/>
        <a:cs typeface="Helvetica"/>
      </a:minorFont>
    </a:fontScheme>
    <a:fmtScheme name="COA Decision Brief Fin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COA Decision Brief Final">
  <a:themeElements>
    <a:clrScheme name="COA Decision Brief Final">
      <a:dk1>
        <a:srgbClr val="000000"/>
      </a:dk1>
      <a:lt1>
        <a:srgbClr val="FFFFFF"/>
      </a:lt1>
      <a:dk2>
        <a:srgbClr val="A7A7A7"/>
      </a:dk2>
      <a:lt2>
        <a:srgbClr val="535353"/>
      </a:lt2>
      <a:accent1>
        <a:srgbClr val="3333CC"/>
      </a:accent1>
      <a:accent2>
        <a:srgbClr val="D6D6F4"/>
      </a:accent2>
      <a:accent3>
        <a:srgbClr val="8F8F8F"/>
      </a:accent3>
      <a:accent4>
        <a:srgbClr val="707070"/>
      </a:accent4>
      <a:accent5>
        <a:srgbClr val="AAE2CA"/>
      </a:accent5>
      <a:accent6>
        <a:srgbClr val="2D2DB9"/>
      </a:accent6>
      <a:hlink>
        <a:srgbClr val="0000FF"/>
      </a:hlink>
      <a:folHlink>
        <a:srgbClr val="FF00FF"/>
      </a:folHlink>
    </a:clrScheme>
    <a:fontScheme name="COA Decision Brief Final">
      <a:majorFont>
        <a:latin typeface="Calibri"/>
        <a:ea typeface="Calibri"/>
        <a:cs typeface="Calibri"/>
      </a:majorFont>
      <a:minorFont>
        <a:latin typeface="Helvetica"/>
        <a:ea typeface="Helvetica"/>
        <a:cs typeface="Helvetica"/>
      </a:minorFont>
    </a:fontScheme>
    <a:fmtScheme name="COA Decision Brief Fin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673</Words>
  <Application>Microsoft Office PowerPoint</Application>
  <PresentationFormat>On-screen Show (4:3)</PresentationFormat>
  <Paragraphs>51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Helvetica</vt:lpstr>
      <vt:lpstr>Times New Roman</vt:lpstr>
      <vt:lpstr>COA Decision Brief Final</vt:lpstr>
      <vt:lpstr>Chăm sóc giảm nhẹ của điều dưỡng tại Hoa Kỳ</vt:lpstr>
      <vt:lpstr>Chăm sóc giảm nhẹ (CSGN) là gì </vt:lpstr>
      <vt:lpstr>CSGN là gì </vt:lpstr>
      <vt:lpstr>Chăm sóc cuối đời là gì? </vt:lpstr>
      <vt:lpstr>Chăm sóc giảm nhẹ là làm gì ?</vt:lpstr>
      <vt:lpstr>CSGN</vt:lpstr>
      <vt:lpstr>Chăm sóc giảm nhẹ</vt:lpstr>
      <vt:lpstr>Bệnh nhân xem xét CSGN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Chăm sóc giảm nhẹ của điều dưỡng tại Hoa Kỳ</dc:title>
  <cp:lastModifiedBy>Thao Dang</cp:lastModifiedBy>
  <cp:revision>1</cp:revision>
  <dcterms:modified xsi:type="dcterms:W3CDTF">2017-04-27T00:53:17Z</dcterms:modified>
</cp:coreProperties>
</file>